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318" r:id="rId2"/>
    <p:sldId id="319" r:id="rId3"/>
    <p:sldId id="320" r:id="rId4"/>
    <p:sldId id="280" r:id="rId5"/>
    <p:sldId id="322" r:id="rId6"/>
    <p:sldId id="301" r:id="rId7"/>
    <p:sldId id="323" r:id="rId8"/>
    <p:sldId id="282" r:id="rId9"/>
    <p:sldId id="324" r:id="rId10"/>
    <p:sldId id="287" r:id="rId11"/>
    <p:sldId id="321" r:id="rId12"/>
    <p:sldId id="298" r:id="rId13"/>
    <p:sldId id="31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1" d="100"/>
          <a:sy n="101" d="100"/>
        </p:scale>
        <p:origin x="494" y="6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E9CE1D3-EB69-4393-9598-B7AC370CA661}" type="datetimeFigureOut">
              <a:rPr lang="en-US" smtClean="0"/>
              <a:t>01-Jul-20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40206686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CE1D3-EB69-4393-9598-B7AC370CA661}" type="datetimeFigureOut">
              <a:rPr lang="en-US" smtClean="0"/>
              <a:t>01-Jul-20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88834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CE1D3-EB69-4393-9598-B7AC370CA661}" type="datetimeFigureOut">
              <a:rPr lang="en-US" smtClean="0"/>
              <a:t>01-Jul-20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21474775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7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796C2180-A0A3-439D-A7BE-7DF7EC20BE4D}"/>
              </a:ext>
            </a:extLst>
          </p:cNvPr>
          <p:cNvSpPr>
            <a:spLocks noGrp="1"/>
          </p:cNvSpPr>
          <p:nvPr>
            <p:ph type="body" sz="quarter" idx="10" hasCustomPrompt="1"/>
          </p:nvPr>
        </p:nvSpPr>
        <p:spPr>
          <a:xfrm>
            <a:off x="323529" y="40047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 name="Group 3">
            <a:extLst>
              <a:ext uri="{FF2B5EF4-FFF2-40B4-BE49-F238E27FC236}">
                <a16:creationId xmlns:a16="http://schemas.microsoft.com/office/drawing/2014/main" id="{77A0BEDF-FF07-48FC-938B-4E1D5246EEC3}"/>
              </a:ext>
            </a:extLst>
          </p:cNvPr>
          <p:cNvGrpSpPr/>
          <p:nvPr userDrawn="1"/>
        </p:nvGrpSpPr>
        <p:grpSpPr>
          <a:xfrm>
            <a:off x="5655129" y="211061"/>
            <a:ext cx="881742" cy="137160"/>
            <a:chOff x="5215346" y="150098"/>
            <a:chExt cx="881742" cy="137160"/>
          </a:xfrm>
        </p:grpSpPr>
        <p:sp>
          <p:nvSpPr>
            <p:cNvPr id="5" name="Rectangle 4">
              <a:extLst>
                <a:ext uri="{FF2B5EF4-FFF2-40B4-BE49-F238E27FC236}">
                  <a16:creationId xmlns:a16="http://schemas.microsoft.com/office/drawing/2014/main" id="{1DFB6824-E3BB-4844-B9D8-0AD7FC599818}"/>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4CB2B7-7190-4933-BC14-4098CBB0847C}"/>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A7CA79-6371-4421-B743-5C9A4E61CF1E}"/>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0174F3-7B89-4BF0-963D-C2D507FE4C8A}"/>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590BFE3-3161-4AF5-8145-B91610252E0C}"/>
              </a:ext>
            </a:extLst>
          </p:cNvPr>
          <p:cNvGrpSpPr/>
          <p:nvPr userDrawn="1"/>
        </p:nvGrpSpPr>
        <p:grpSpPr>
          <a:xfrm>
            <a:off x="5655129" y="6509779"/>
            <a:ext cx="881742" cy="137160"/>
            <a:chOff x="5215346" y="150098"/>
            <a:chExt cx="881742" cy="137160"/>
          </a:xfrm>
        </p:grpSpPr>
        <p:sp>
          <p:nvSpPr>
            <p:cNvPr id="10" name="Rectangle 9">
              <a:extLst>
                <a:ext uri="{FF2B5EF4-FFF2-40B4-BE49-F238E27FC236}">
                  <a16:creationId xmlns:a16="http://schemas.microsoft.com/office/drawing/2014/main" id="{D2BB593F-C860-4130-8008-FAED8E927A74}"/>
                </a:ext>
              </a:extLst>
            </p:cNvPr>
            <p:cNvSpPr/>
            <p:nvPr userDrawn="1"/>
          </p:nvSpPr>
          <p:spPr>
            <a:xfrm>
              <a:off x="5215346" y="150098"/>
              <a:ext cx="137160"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BBF7F4-0D96-4085-8274-0DD80BB0E140}"/>
                </a:ext>
              </a:extLst>
            </p:cNvPr>
            <p:cNvSpPr/>
            <p:nvPr userDrawn="1"/>
          </p:nvSpPr>
          <p:spPr>
            <a:xfrm>
              <a:off x="5463540" y="150098"/>
              <a:ext cx="137160"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8DA952-2EC3-4F14-A106-5346AA3196A3}"/>
                </a:ext>
              </a:extLst>
            </p:cNvPr>
            <p:cNvSpPr/>
            <p:nvPr userDrawn="1"/>
          </p:nvSpPr>
          <p:spPr>
            <a:xfrm>
              <a:off x="5711734" y="150098"/>
              <a:ext cx="137160" cy="13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F123D6F-D506-480A-85BF-02E32B787F77}"/>
                </a:ext>
              </a:extLst>
            </p:cNvPr>
            <p:cNvSpPr/>
            <p:nvPr userDrawn="1"/>
          </p:nvSpPr>
          <p:spPr>
            <a:xfrm>
              <a:off x="5959928" y="150098"/>
              <a:ext cx="137160" cy="13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529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630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C0A459DD-0620-4B5E-9529-D399AAC49EE9}"/>
              </a:ext>
            </a:extLst>
          </p:cNvPr>
          <p:cNvSpPr>
            <a:spLocks noGrp="1"/>
          </p:cNvSpPr>
          <p:nvPr>
            <p:ph type="pic" sz="quarter" idx="10" hasCustomPrompt="1"/>
          </p:nvPr>
        </p:nvSpPr>
        <p:spPr>
          <a:xfrm>
            <a:off x="0" y="1277783"/>
            <a:ext cx="4204103" cy="4328169"/>
          </a:xfrm>
          <a:custGeom>
            <a:avLst/>
            <a:gdLst>
              <a:gd name="connsiteX0" fmla="*/ 0 w 3491880"/>
              <a:gd name="connsiteY0" fmla="*/ 0 h 4464496"/>
              <a:gd name="connsiteX1" fmla="*/ 3491880 w 3491880"/>
              <a:gd name="connsiteY1" fmla="*/ 0 h 4464496"/>
              <a:gd name="connsiteX2" fmla="*/ 3491880 w 3491880"/>
              <a:gd name="connsiteY2" fmla="*/ 4464496 h 4464496"/>
              <a:gd name="connsiteX3" fmla="*/ 0 w 3491880"/>
              <a:gd name="connsiteY3" fmla="*/ 4464496 h 4464496"/>
              <a:gd name="connsiteX4" fmla="*/ 0 w 3491880"/>
              <a:gd name="connsiteY4" fmla="*/ 0 h 4464496"/>
              <a:gd name="connsiteX0" fmla="*/ 0 w 3491880"/>
              <a:gd name="connsiteY0" fmla="*/ 0 h 4475382"/>
              <a:gd name="connsiteX1" fmla="*/ 3491880 w 3491880"/>
              <a:gd name="connsiteY1" fmla="*/ 0 h 4475382"/>
              <a:gd name="connsiteX2" fmla="*/ 2991137 w 3491880"/>
              <a:gd name="connsiteY2" fmla="*/ 4475382 h 4475382"/>
              <a:gd name="connsiteX3" fmla="*/ 0 w 3491880"/>
              <a:gd name="connsiteY3" fmla="*/ 4464496 h 4475382"/>
              <a:gd name="connsiteX4" fmla="*/ 0 w 3491880"/>
              <a:gd name="connsiteY4" fmla="*/ 0 h 4475382"/>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2799"/>
              <a:gd name="connsiteX1" fmla="*/ 3491880 w 3491880"/>
              <a:gd name="connsiteY1" fmla="*/ 0 h 4492799"/>
              <a:gd name="connsiteX2" fmla="*/ 2831647 w 3491880"/>
              <a:gd name="connsiteY2" fmla="*/ 4492799 h 4492799"/>
              <a:gd name="connsiteX3" fmla="*/ 0 w 3491880"/>
              <a:gd name="connsiteY3" fmla="*/ 4464496 h 4492799"/>
              <a:gd name="connsiteX4" fmla="*/ 0 w 3491880"/>
              <a:gd name="connsiteY4" fmla="*/ 0 h 4492799"/>
              <a:gd name="connsiteX0" fmla="*/ 0 w 3491880"/>
              <a:gd name="connsiteY0" fmla="*/ 0 h 4497537"/>
              <a:gd name="connsiteX1" fmla="*/ 3491880 w 3491880"/>
              <a:gd name="connsiteY1" fmla="*/ 0 h 4497537"/>
              <a:gd name="connsiteX2" fmla="*/ 2835591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64496 h 4497537"/>
              <a:gd name="connsiteX4" fmla="*/ 0 w 3491880"/>
              <a:gd name="connsiteY4" fmla="*/ 0 h 4497537"/>
              <a:gd name="connsiteX0" fmla="*/ 0 w 3491880"/>
              <a:gd name="connsiteY0" fmla="*/ 0 h 4497537"/>
              <a:gd name="connsiteX1" fmla="*/ 3491880 w 3491880"/>
              <a:gd name="connsiteY1" fmla="*/ 0 h 4497537"/>
              <a:gd name="connsiteX2" fmla="*/ 2831647 w 3491880"/>
              <a:gd name="connsiteY2" fmla="*/ 4497537 h 4497537"/>
              <a:gd name="connsiteX3" fmla="*/ 0 w 3491880"/>
              <a:gd name="connsiteY3" fmla="*/ 4483447 h 4497537"/>
              <a:gd name="connsiteX4" fmla="*/ 0 w 3491880"/>
              <a:gd name="connsiteY4" fmla="*/ 0 h 4497537"/>
              <a:gd name="connsiteX0" fmla="*/ 0 w 3491880"/>
              <a:gd name="connsiteY0" fmla="*/ 0 h 4502398"/>
              <a:gd name="connsiteX1" fmla="*/ 3491880 w 3491880"/>
              <a:gd name="connsiteY1" fmla="*/ 0 h 4502398"/>
              <a:gd name="connsiteX2" fmla="*/ 2831647 w 3491880"/>
              <a:gd name="connsiteY2" fmla="*/ 4497537 h 4502398"/>
              <a:gd name="connsiteX3" fmla="*/ 0 w 3491880"/>
              <a:gd name="connsiteY3" fmla="*/ 4502398 h 4502398"/>
              <a:gd name="connsiteX4" fmla="*/ 0 w 3491880"/>
              <a:gd name="connsiteY4" fmla="*/ 0 h 4502398"/>
              <a:gd name="connsiteX0" fmla="*/ 0 w 3491880"/>
              <a:gd name="connsiteY0" fmla="*/ 0 h 4497660"/>
              <a:gd name="connsiteX1" fmla="*/ 3491880 w 3491880"/>
              <a:gd name="connsiteY1" fmla="*/ 0 h 4497660"/>
              <a:gd name="connsiteX2" fmla="*/ 2831647 w 3491880"/>
              <a:gd name="connsiteY2" fmla="*/ 4497537 h 4497660"/>
              <a:gd name="connsiteX3" fmla="*/ 0 w 3491880"/>
              <a:gd name="connsiteY3" fmla="*/ 4497660 h 4497660"/>
              <a:gd name="connsiteX4" fmla="*/ 0 w 3491880"/>
              <a:gd name="connsiteY4" fmla="*/ 0 h 4497660"/>
              <a:gd name="connsiteX0" fmla="*/ 0 w 3499768"/>
              <a:gd name="connsiteY0" fmla="*/ 0 h 4497660"/>
              <a:gd name="connsiteX1" fmla="*/ 3499768 w 3499768"/>
              <a:gd name="connsiteY1" fmla="*/ 4737 h 4497660"/>
              <a:gd name="connsiteX2" fmla="*/ 2831647 w 3499768"/>
              <a:gd name="connsiteY2" fmla="*/ 4497537 h 4497660"/>
              <a:gd name="connsiteX3" fmla="*/ 0 w 3499768"/>
              <a:gd name="connsiteY3" fmla="*/ 4497660 h 4497660"/>
              <a:gd name="connsiteX4" fmla="*/ 0 w 3499768"/>
              <a:gd name="connsiteY4" fmla="*/ 0 h 44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768" h="4497660">
                <a:moveTo>
                  <a:pt x="0" y="0"/>
                </a:moveTo>
                <a:lnTo>
                  <a:pt x="3499768" y="4737"/>
                </a:lnTo>
                <a:lnTo>
                  <a:pt x="2831647" y="4497537"/>
                </a:lnTo>
                <a:lnTo>
                  <a:pt x="0" y="449766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AC10217D-4747-4190-9966-060D514B27E0}"/>
              </a:ext>
            </a:extLst>
          </p:cNvPr>
          <p:cNvSpPr>
            <a:spLocks noGrp="1"/>
          </p:cNvSpPr>
          <p:nvPr>
            <p:ph type="pic" sz="quarter" idx="11" hasCustomPrompt="1"/>
          </p:nvPr>
        </p:nvSpPr>
        <p:spPr>
          <a:xfrm>
            <a:off x="8002512" y="1272138"/>
            <a:ext cx="4194628" cy="4333601"/>
          </a:xfrm>
          <a:custGeom>
            <a:avLst/>
            <a:gdLst>
              <a:gd name="connsiteX0" fmla="*/ 0 w 2699657"/>
              <a:gd name="connsiteY0" fmla="*/ 0 h 4495664"/>
              <a:gd name="connsiteX1" fmla="*/ 2699657 w 2699657"/>
              <a:gd name="connsiteY1" fmla="*/ 0 h 4495664"/>
              <a:gd name="connsiteX2" fmla="*/ 2699657 w 2699657"/>
              <a:gd name="connsiteY2" fmla="*/ 4495664 h 4495664"/>
              <a:gd name="connsiteX3" fmla="*/ 0 w 2699657"/>
              <a:gd name="connsiteY3" fmla="*/ 4495664 h 4495664"/>
              <a:gd name="connsiteX4" fmla="*/ 0 w 2699657"/>
              <a:gd name="connsiteY4" fmla="*/ 0 h 4495664"/>
              <a:gd name="connsiteX0" fmla="*/ 446314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446314 w 3145971"/>
              <a:gd name="connsiteY4" fmla="*/ 0 h 4495664"/>
              <a:gd name="connsiteX0" fmla="*/ 488954 w 3145971"/>
              <a:gd name="connsiteY0" fmla="*/ 0 h 4500394"/>
              <a:gd name="connsiteX1" fmla="*/ 3145971 w 3145971"/>
              <a:gd name="connsiteY1" fmla="*/ 4730 h 4500394"/>
              <a:gd name="connsiteX2" fmla="*/ 3145971 w 3145971"/>
              <a:gd name="connsiteY2" fmla="*/ 4500394 h 4500394"/>
              <a:gd name="connsiteX3" fmla="*/ 0 w 3145971"/>
              <a:gd name="connsiteY3" fmla="*/ 4500394 h 4500394"/>
              <a:gd name="connsiteX4" fmla="*/ 488954 w 3145971"/>
              <a:gd name="connsiteY4" fmla="*/ 0 h 4500394"/>
              <a:gd name="connsiteX0" fmla="*/ 588449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8449 w 3145971"/>
              <a:gd name="connsiteY4" fmla="*/ 0 h 4505124"/>
              <a:gd name="connsiteX0" fmla="*/ 680837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680837 w 3145971"/>
              <a:gd name="connsiteY4" fmla="*/ 0 h 4505124"/>
              <a:gd name="connsiteX0" fmla="*/ 588449 w 3145971"/>
              <a:gd name="connsiteY0" fmla="*/ 4729 h 4495664"/>
              <a:gd name="connsiteX1" fmla="*/ 3145971 w 3145971"/>
              <a:gd name="connsiteY1" fmla="*/ 0 h 4495664"/>
              <a:gd name="connsiteX2" fmla="*/ 3145971 w 3145971"/>
              <a:gd name="connsiteY2" fmla="*/ 4495664 h 4495664"/>
              <a:gd name="connsiteX3" fmla="*/ 0 w 3145971"/>
              <a:gd name="connsiteY3" fmla="*/ 4495664 h 4495664"/>
              <a:gd name="connsiteX4" fmla="*/ 588449 w 3145971"/>
              <a:gd name="connsiteY4" fmla="*/ 4729 h 4495664"/>
              <a:gd name="connsiteX0" fmla="*/ 584896 w 3145971"/>
              <a:gd name="connsiteY0" fmla="*/ 0 h 4505124"/>
              <a:gd name="connsiteX1" fmla="*/ 3145971 w 3145971"/>
              <a:gd name="connsiteY1" fmla="*/ 9460 h 4505124"/>
              <a:gd name="connsiteX2" fmla="*/ 3145971 w 3145971"/>
              <a:gd name="connsiteY2" fmla="*/ 4505124 h 4505124"/>
              <a:gd name="connsiteX3" fmla="*/ 0 w 3145971"/>
              <a:gd name="connsiteY3" fmla="*/ 4505124 h 4505124"/>
              <a:gd name="connsiteX4" fmla="*/ 584896 w 3145971"/>
              <a:gd name="connsiteY4" fmla="*/ 0 h 4505124"/>
              <a:gd name="connsiteX0" fmla="*/ 584896 w 3145971"/>
              <a:gd name="connsiteY0" fmla="*/ 0 h 4495664"/>
              <a:gd name="connsiteX1" fmla="*/ 3145971 w 3145971"/>
              <a:gd name="connsiteY1" fmla="*/ 0 h 4495664"/>
              <a:gd name="connsiteX2" fmla="*/ 3145971 w 3145971"/>
              <a:gd name="connsiteY2" fmla="*/ 4495664 h 4495664"/>
              <a:gd name="connsiteX3" fmla="*/ 0 w 3145971"/>
              <a:gd name="connsiteY3" fmla="*/ 4495664 h 4495664"/>
              <a:gd name="connsiteX4" fmla="*/ 584896 w 3145971"/>
              <a:gd name="connsiteY4" fmla="*/ 0 h 449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5971" h="4495664">
                <a:moveTo>
                  <a:pt x="584896" y="0"/>
                </a:moveTo>
                <a:lnTo>
                  <a:pt x="3145971" y="0"/>
                </a:lnTo>
                <a:lnTo>
                  <a:pt x="3145971" y="4495664"/>
                </a:lnTo>
                <a:lnTo>
                  <a:pt x="0" y="4495664"/>
                </a:lnTo>
                <a:lnTo>
                  <a:pt x="584896"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76270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55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9CE1D3-EB69-4393-9598-B7AC370CA661}" type="datetimeFigureOut">
              <a:rPr lang="en-US" smtClean="0"/>
              <a:t>01-Jul-20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4849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9CE1D3-EB69-4393-9598-B7AC370CA661}" type="datetimeFigureOut">
              <a:rPr lang="en-US" smtClean="0"/>
              <a:t>01-Jul-20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18855188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E9CE1D3-EB69-4393-9598-B7AC370CA661}" type="datetimeFigureOut">
              <a:rPr lang="en-US" smtClean="0"/>
              <a:t>01-Jul-20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155908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E9CE1D3-EB69-4393-9598-B7AC370CA661}" type="datetimeFigureOut">
              <a:rPr lang="en-US" smtClean="0"/>
              <a:t>01-Jul-20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34CAE9-7ED4-4B3B-BB06-977A8229916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9670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CE1D3-EB69-4393-9598-B7AC370CA661}" type="datetimeFigureOut">
              <a:rPr lang="en-US" smtClean="0"/>
              <a:t>01-Jul-20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1311452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CE1D3-EB69-4393-9598-B7AC370CA661}" type="datetimeFigureOut">
              <a:rPr lang="en-US" smtClean="0"/>
              <a:t>01-Jul-20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3938336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9CE1D3-EB69-4393-9598-B7AC370CA661}" type="datetimeFigureOut">
              <a:rPr lang="en-US" smtClean="0"/>
              <a:t>01-Jul-20</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2434404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3E9CE1D3-EB69-4393-9598-B7AC370CA661}" type="datetimeFigureOut">
              <a:rPr lang="en-US" smtClean="0"/>
              <a:t>01-Jul-20</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4434CAE9-7ED4-4B3B-BB06-977A82299166}" type="slidenum">
              <a:rPr lang="en-US" smtClean="0"/>
              <a:t>‹#›</a:t>
            </a:fld>
            <a:endParaRPr lang="en-US"/>
          </a:p>
        </p:txBody>
      </p:sp>
    </p:spTree>
    <p:extLst>
      <p:ext uri="{BB962C8B-B14F-4D97-AF65-F5344CB8AC3E}">
        <p14:creationId xmlns:p14="http://schemas.microsoft.com/office/powerpoint/2010/main" val="2941461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E9CE1D3-EB69-4393-9598-B7AC370CA661}" type="datetimeFigureOut">
              <a:rPr lang="en-US" smtClean="0"/>
              <a:t>01-Jul-20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434CAE9-7ED4-4B3B-BB06-977A82299166}" type="slidenum">
              <a:rPr lang="en-US" smtClean="0"/>
              <a:t>‹#›</a:t>
            </a:fld>
            <a:endParaRPr lang="en-US"/>
          </a:p>
        </p:txBody>
      </p:sp>
    </p:spTree>
    <p:extLst>
      <p:ext uri="{BB962C8B-B14F-4D97-AF65-F5344CB8AC3E}">
        <p14:creationId xmlns:p14="http://schemas.microsoft.com/office/powerpoint/2010/main" val="230565411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hyperlink" Target="file:///H:\Web_Dev%20Project\index.html"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47AD865-09C0-465C-920B-8B5CBD771BA4}"/>
              </a:ext>
            </a:extLst>
          </p:cNvPr>
          <p:cNvSpPr/>
          <p:nvPr/>
        </p:nvSpPr>
        <p:spPr>
          <a:xfrm>
            <a:off x="1277279" y="3603315"/>
            <a:ext cx="7924440" cy="955870"/>
          </a:xfrm>
          <a:custGeom>
            <a:avLst/>
            <a:gdLst>
              <a:gd name="connsiteX0" fmla="*/ 0 w 8665700"/>
              <a:gd name="connsiteY0" fmla="*/ 477934 h 955870"/>
              <a:gd name="connsiteX1" fmla="*/ 0 w 8665700"/>
              <a:gd name="connsiteY1" fmla="*/ 477935 h 955870"/>
              <a:gd name="connsiteX2" fmla="*/ 0 w 8665700"/>
              <a:gd name="connsiteY2" fmla="*/ 477935 h 955870"/>
              <a:gd name="connsiteX3" fmla="*/ 484260 w 8665700"/>
              <a:gd name="connsiteY3" fmla="*/ 146075 h 955870"/>
              <a:gd name="connsiteX4" fmla="*/ 152401 w 8665700"/>
              <a:gd name="connsiteY4" fmla="*/ 477934 h 955870"/>
              <a:gd name="connsiteX5" fmla="*/ 484260 w 8665700"/>
              <a:gd name="connsiteY5" fmla="*/ 809793 h 955870"/>
              <a:gd name="connsiteX6" fmla="*/ 7417942 w 8665700"/>
              <a:gd name="connsiteY6" fmla="*/ 809793 h 955870"/>
              <a:gd name="connsiteX7" fmla="*/ 7749801 w 8665700"/>
              <a:gd name="connsiteY7" fmla="*/ 477934 h 955870"/>
              <a:gd name="connsiteX8" fmla="*/ 7417942 w 8665700"/>
              <a:gd name="connsiteY8" fmla="*/ 146075 h 955870"/>
              <a:gd name="connsiteX9" fmla="*/ 477935 w 8665700"/>
              <a:gd name="connsiteY9" fmla="*/ 0 h 955870"/>
              <a:gd name="connsiteX10" fmla="*/ 8187765 w 8665700"/>
              <a:gd name="connsiteY10" fmla="*/ 0 h 955870"/>
              <a:gd name="connsiteX11" fmla="*/ 8665700 w 8665700"/>
              <a:gd name="connsiteY11" fmla="*/ 477935 h 955870"/>
              <a:gd name="connsiteX12" fmla="*/ 8665699 w 8665700"/>
              <a:gd name="connsiteY12" fmla="*/ 477935 h 955870"/>
              <a:gd name="connsiteX13" fmla="*/ 8187764 w 8665700"/>
              <a:gd name="connsiteY13" fmla="*/ 955870 h 955870"/>
              <a:gd name="connsiteX14" fmla="*/ 477935 w 8665700"/>
              <a:gd name="connsiteY14" fmla="*/ 955869 h 955870"/>
              <a:gd name="connsiteX15" fmla="*/ 9710 w 8665700"/>
              <a:gd name="connsiteY15" fmla="*/ 574255 h 955870"/>
              <a:gd name="connsiteX16" fmla="*/ 0 w 8665700"/>
              <a:gd name="connsiteY16" fmla="*/ 477935 h 955870"/>
              <a:gd name="connsiteX17" fmla="*/ 9710 w 8665700"/>
              <a:gd name="connsiteY17" fmla="*/ 381615 h 955870"/>
              <a:gd name="connsiteX18" fmla="*/ 477935 w 8665700"/>
              <a:gd name="connsiteY18" fmla="*/ 0 h 95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5700" h="955870">
                <a:moveTo>
                  <a:pt x="0" y="477934"/>
                </a:moveTo>
                <a:lnTo>
                  <a:pt x="0" y="477935"/>
                </a:lnTo>
                <a:lnTo>
                  <a:pt x="0" y="477935"/>
                </a:lnTo>
                <a:close/>
                <a:moveTo>
                  <a:pt x="484260" y="146075"/>
                </a:moveTo>
                <a:cubicBezTo>
                  <a:pt x="300979" y="146075"/>
                  <a:pt x="152401" y="294653"/>
                  <a:pt x="152401" y="477934"/>
                </a:cubicBezTo>
                <a:cubicBezTo>
                  <a:pt x="152401" y="661215"/>
                  <a:pt x="300979" y="809793"/>
                  <a:pt x="484260" y="809793"/>
                </a:cubicBezTo>
                <a:lnTo>
                  <a:pt x="7417942" y="809793"/>
                </a:lnTo>
                <a:cubicBezTo>
                  <a:pt x="7601223" y="809793"/>
                  <a:pt x="7749801" y="661215"/>
                  <a:pt x="7749801" y="477934"/>
                </a:cubicBezTo>
                <a:cubicBezTo>
                  <a:pt x="7749801" y="294653"/>
                  <a:pt x="7601223" y="146075"/>
                  <a:pt x="7417942" y="146075"/>
                </a:cubicBezTo>
                <a:close/>
                <a:moveTo>
                  <a:pt x="477935" y="0"/>
                </a:moveTo>
                <a:lnTo>
                  <a:pt x="8187765" y="0"/>
                </a:lnTo>
                <a:cubicBezTo>
                  <a:pt x="8451721" y="0"/>
                  <a:pt x="8665700" y="213979"/>
                  <a:pt x="8665700" y="477935"/>
                </a:cubicBezTo>
                <a:lnTo>
                  <a:pt x="8665699" y="477935"/>
                </a:lnTo>
                <a:cubicBezTo>
                  <a:pt x="8665699" y="741891"/>
                  <a:pt x="8451720" y="955870"/>
                  <a:pt x="8187764" y="955870"/>
                </a:cubicBezTo>
                <a:lnTo>
                  <a:pt x="477935" y="955869"/>
                </a:lnTo>
                <a:cubicBezTo>
                  <a:pt x="246974" y="955869"/>
                  <a:pt x="54276" y="792041"/>
                  <a:pt x="9710" y="574255"/>
                </a:cubicBezTo>
                <a:lnTo>
                  <a:pt x="0" y="477935"/>
                </a:lnTo>
                <a:lnTo>
                  <a:pt x="9710" y="381615"/>
                </a:lnTo>
                <a:cubicBezTo>
                  <a:pt x="54276" y="163828"/>
                  <a:pt x="246974" y="0"/>
                  <a:pt x="477935" y="0"/>
                </a:cubicBezTo>
                <a:close/>
              </a:path>
            </a:pathLst>
          </a:custGeom>
          <a:gradFill flip="none" rotWithShape="1">
            <a:gsLst>
              <a:gs pos="0">
                <a:schemeClr val="tx1">
                  <a:alpha val="10000"/>
                </a:schemeClr>
              </a:gs>
              <a:gs pos="44000">
                <a:schemeClr val="accent1">
                  <a:alpha val="40000"/>
                </a:schemeClr>
              </a:gs>
              <a:gs pos="100000">
                <a:schemeClr val="accent1">
                  <a:alpha val="40000"/>
                </a:schemeClr>
              </a:gs>
            </a:gsLst>
            <a:lin ang="10800000" scaled="1"/>
            <a:tileRect/>
          </a:gradFill>
          <a:ln w="6350">
            <a:solidFill>
              <a:schemeClr val="bg1"/>
            </a:solidFill>
          </a:ln>
          <a:effectLst>
            <a:outerShdw blurRad="50800" dist="25400" dir="10800000" algn="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7">
            <a:extLst>
              <a:ext uri="{FF2B5EF4-FFF2-40B4-BE49-F238E27FC236}">
                <a16:creationId xmlns:a16="http://schemas.microsoft.com/office/drawing/2014/main" id="{0DCE396B-56CD-45D7-98D7-106617701172}"/>
              </a:ext>
            </a:extLst>
          </p:cNvPr>
          <p:cNvSpPr/>
          <p:nvPr/>
        </p:nvSpPr>
        <p:spPr>
          <a:xfrm rot="2700000">
            <a:off x="8542045" y="3832013"/>
            <a:ext cx="283417" cy="631394"/>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 name="TextBox 3">
            <a:extLst>
              <a:ext uri="{FF2B5EF4-FFF2-40B4-BE49-F238E27FC236}">
                <a16:creationId xmlns:a16="http://schemas.microsoft.com/office/drawing/2014/main" id="{AAAAAD01-9F91-4973-BE0D-123A9592116C}"/>
              </a:ext>
            </a:extLst>
          </p:cNvPr>
          <p:cNvSpPr txBox="1"/>
          <p:nvPr/>
        </p:nvSpPr>
        <p:spPr>
          <a:xfrm>
            <a:off x="1727475" y="3850418"/>
            <a:ext cx="6182647" cy="461665"/>
          </a:xfrm>
          <a:prstGeom prst="rect">
            <a:avLst/>
          </a:prstGeom>
          <a:noFill/>
        </p:spPr>
        <p:txBody>
          <a:bodyPr wrap="square" rtlCol="0" anchor="ctr">
            <a:spAutoFit/>
          </a:bodyPr>
          <a:lstStyle/>
          <a:p>
            <a:pPr algn="ctr"/>
            <a:r>
              <a:rPr lang="en-US" altLang="ko-KR" sz="2400" b="1" spc="600" dirty="0">
                <a:solidFill>
                  <a:schemeClr val="accent1"/>
                </a:solidFill>
                <a:cs typeface="Arial" pitchFamily="34" charset="0"/>
              </a:rPr>
              <a:t>S</a:t>
            </a:r>
            <a:r>
              <a:rPr lang="en-US" altLang="ko-KR" sz="2400" spc="600" dirty="0">
                <a:solidFill>
                  <a:schemeClr val="bg1"/>
                </a:solidFill>
                <a:cs typeface="Arial" pitchFamily="34" charset="0"/>
              </a:rPr>
              <a:t>earch</a:t>
            </a:r>
            <a:endParaRPr lang="ko-KR" altLang="en-US" sz="2400" spc="600" dirty="0">
              <a:solidFill>
                <a:schemeClr val="bg1"/>
              </a:solidFill>
              <a:cs typeface="Arial" pitchFamily="34" charset="0"/>
            </a:endParaRPr>
          </a:p>
        </p:txBody>
      </p:sp>
      <p:sp>
        <p:nvSpPr>
          <p:cNvPr id="13" name="TextBox 12">
            <a:extLst>
              <a:ext uri="{FF2B5EF4-FFF2-40B4-BE49-F238E27FC236}">
                <a16:creationId xmlns:a16="http://schemas.microsoft.com/office/drawing/2014/main" id="{A7547E4F-5C76-4D91-B003-02F9BB5160BF}"/>
              </a:ext>
            </a:extLst>
          </p:cNvPr>
          <p:cNvSpPr txBox="1"/>
          <p:nvPr/>
        </p:nvSpPr>
        <p:spPr>
          <a:xfrm>
            <a:off x="589594" y="723682"/>
            <a:ext cx="6842564" cy="923330"/>
          </a:xfrm>
          <a:prstGeom prst="rect">
            <a:avLst/>
          </a:prstGeom>
          <a:noFill/>
        </p:spPr>
        <p:txBody>
          <a:bodyPr wrap="square" rtlCol="0" anchor="ctr">
            <a:spAutoFit/>
          </a:bodyPr>
          <a:lstStyle/>
          <a:p>
            <a:r>
              <a:rPr lang="en-US" altLang="ko-KR" sz="5400" dirty="0">
                <a:solidFill>
                  <a:schemeClr val="bg1"/>
                </a:solidFill>
                <a:latin typeface="Ink Free" panose="03080402000500000000" pitchFamily="66" charset="0"/>
                <a:cs typeface="Arial" pitchFamily="34" charset="0"/>
              </a:rPr>
              <a:t>Search.com</a:t>
            </a:r>
            <a:endParaRPr lang="ko-KR" altLang="en-US" sz="5400" dirty="0">
              <a:solidFill>
                <a:schemeClr val="bg1"/>
              </a:solidFill>
              <a:latin typeface="Ink Free" panose="03080402000500000000" pitchFamily="66" charset="0"/>
              <a:cs typeface="Arial" pitchFamily="34" charset="0"/>
            </a:endParaRPr>
          </a:p>
        </p:txBody>
      </p:sp>
      <p:sp>
        <p:nvSpPr>
          <p:cNvPr id="14" name="TextBox 13">
            <a:extLst>
              <a:ext uri="{FF2B5EF4-FFF2-40B4-BE49-F238E27FC236}">
                <a16:creationId xmlns:a16="http://schemas.microsoft.com/office/drawing/2014/main" id="{AE67C9A1-DB1E-47F5-8D37-AF167391C79D}"/>
              </a:ext>
            </a:extLst>
          </p:cNvPr>
          <p:cNvSpPr txBox="1"/>
          <p:nvPr/>
        </p:nvSpPr>
        <p:spPr>
          <a:xfrm>
            <a:off x="589677" y="1894115"/>
            <a:ext cx="6842481" cy="646331"/>
          </a:xfrm>
          <a:prstGeom prst="rect">
            <a:avLst/>
          </a:prstGeom>
          <a:noFill/>
        </p:spPr>
        <p:txBody>
          <a:bodyPr wrap="square" rtlCol="0" anchor="ctr">
            <a:spAutoFit/>
          </a:bodyPr>
          <a:lstStyle/>
          <a:p>
            <a:r>
              <a:rPr lang="en-US" dirty="0">
                <a:solidFill>
                  <a:schemeClr val="bg1"/>
                </a:solidFill>
                <a:latin typeface="Ink Free" panose="03080402000500000000" pitchFamily="66" charset="0"/>
              </a:rPr>
              <a:t>Search| Website Design, Support, Management Services for Smart Businesses</a:t>
            </a:r>
            <a:endParaRPr lang="ko-KR" altLang="en-US" dirty="0">
              <a:solidFill>
                <a:schemeClr val="bg1"/>
              </a:solidFill>
              <a:latin typeface="Ink Free" panose="03080402000500000000" pitchFamily="66" charset="0"/>
              <a:cs typeface="Arial" pitchFamily="34" charset="0"/>
            </a:endParaRPr>
          </a:p>
        </p:txBody>
      </p:sp>
      <p:sp>
        <p:nvSpPr>
          <p:cNvPr id="15" name="Rectangle 14">
            <a:extLst>
              <a:ext uri="{FF2B5EF4-FFF2-40B4-BE49-F238E27FC236}">
                <a16:creationId xmlns:a16="http://schemas.microsoft.com/office/drawing/2014/main" id="{6151E251-2438-4BA8-AA26-6FB517776829}"/>
              </a:ext>
            </a:extLst>
          </p:cNvPr>
          <p:cNvSpPr/>
          <p:nvPr/>
        </p:nvSpPr>
        <p:spPr>
          <a:xfrm>
            <a:off x="174861" y="5727945"/>
            <a:ext cx="2954655" cy="1077218"/>
          </a:xfrm>
          <a:prstGeom prst="rect">
            <a:avLst/>
          </a:prstGeom>
          <a:noFill/>
        </p:spPr>
        <p:txBody>
          <a:bodyPr wrap="none" lIns="91440" tIns="45720" rIns="91440" bIns="45720">
            <a:spAutoFit/>
          </a:bodyPr>
          <a:lstStyle/>
          <a:p>
            <a:pPr algn="ctr"/>
            <a:r>
              <a:rPr lang="en-US" sz="3200" b="0" cap="none" spc="0" dirty="0">
                <a:ln w="0"/>
                <a:solidFill>
                  <a:schemeClr val="bg1"/>
                </a:solidFill>
                <a:effectLst>
                  <a:outerShdw blurRad="38100" dist="19050" dir="2700000" algn="tl" rotWithShape="0">
                    <a:schemeClr val="dk1">
                      <a:alpha val="40000"/>
                    </a:schemeClr>
                  </a:outerShdw>
                </a:effectLst>
                <a:latin typeface="Ink Free" panose="03080402000500000000" pitchFamily="66" charset="0"/>
              </a:rPr>
              <a:t>By</a:t>
            </a:r>
          </a:p>
          <a:p>
            <a:pPr algn="ctr"/>
            <a:r>
              <a:rPr lang="en-US" sz="3200" dirty="0">
                <a:ln w="0"/>
                <a:solidFill>
                  <a:schemeClr val="bg1"/>
                </a:solidFill>
                <a:effectLst>
                  <a:outerShdw blurRad="38100" dist="19050" dir="2700000" algn="tl" rotWithShape="0">
                    <a:schemeClr val="dk1">
                      <a:alpha val="40000"/>
                    </a:schemeClr>
                  </a:outerShdw>
                </a:effectLst>
                <a:latin typeface="Ink Free" panose="03080402000500000000" pitchFamily="66" charset="0"/>
              </a:rPr>
              <a:t>Avinash Ranjan	</a:t>
            </a:r>
          </a:p>
        </p:txBody>
      </p:sp>
    </p:spTree>
    <p:extLst>
      <p:ext uri="{BB962C8B-B14F-4D97-AF65-F5344CB8AC3E}">
        <p14:creationId xmlns:p14="http://schemas.microsoft.com/office/powerpoint/2010/main" val="4078693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9ED719-CC11-458B-B803-53D5D3D4A61C}"/>
              </a:ext>
            </a:extLst>
          </p:cNvPr>
          <p:cNvSpPr/>
          <p:nvPr/>
        </p:nvSpPr>
        <p:spPr>
          <a:xfrm>
            <a:off x="2785243" y="2680136"/>
            <a:ext cx="8954814" cy="369964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10">
            <a:extLst>
              <a:ext uri="{FF2B5EF4-FFF2-40B4-BE49-F238E27FC236}">
                <a16:creationId xmlns:a16="http://schemas.microsoft.com/office/drawing/2014/main" id="{5D0DB39D-3C91-41FA-9758-5FC098D5758B}"/>
              </a:ext>
            </a:extLst>
          </p:cNvPr>
          <p:cNvSpPr/>
          <p:nvPr/>
        </p:nvSpPr>
        <p:spPr>
          <a:xfrm rot="10800000">
            <a:off x="3908291" y="3101523"/>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4" name="타원 41">
            <a:extLst>
              <a:ext uri="{FF2B5EF4-FFF2-40B4-BE49-F238E27FC236}">
                <a16:creationId xmlns:a16="http://schemas.microsoft.com/office/drawing/2014/main" id="{CE5877CC-185D-406A-BC36-BC7330DB6672}"/>
              </a:ext>
            </a:extLst>
          </p:cNvPr>
          <p:cNvSpPr/>
          <p:nvPr/>
        </p:nvSpPr>
        <p:spPr>
          <a:xfrm rot="10800000">
            <a:off x="3823877" y="3017109"/>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Oval 10">
            <a:extLst>
              <a:ext uri="{FF2B5EF4-FFF2-40B4-BE49-F238E27FC236}">
                <a16:creationId xmlns:a16="http://schemas.microsoft.com/office/drawing/2014/main" id="{3CFDB70C-4BC5-48DD-AC80-15C7FCF91950}"/>
              </a:ext>
            </a:extLst>
          </p:cNvPr>
          <p:cNvSpPr/>
          <p:nvPr/>
        </p:nvSpPr>
        <p:spPr>
          <a:xfrm rot="10800000">
            <a:off x="6707204" y="3101411"/>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6" name="타원 44">
            <a:extLst>
              <a:ext uri="{FF2B5EF4-FFF2-40B4-BE49-F238E27FC236}">
                <a16:creationId xmlns:a16="http://schemas.microsoft.com/office/drawing/2014/main" id="{953C5F84-56FF-4E10-8B95-B547E783A3A6}"/>
              </a:ext>
            </a:extLst>
          </p:cNvPr>
          <p:cNvSpPr/>
          <p:nvPr/>
        </p:nvSpPr>
        <p:spPr>
          <a:xfrm rot="10800000">
            <a:off x="6622790" y="3016997"/>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10">
            <a:extLst>
              <a:ext uri="{FF2B5EF4-FFF2-40B4-BE49-F238E27FC236}">
                <a16:creationId xmlns:a16="http://schemas.microsoft.com/office/drawing/2014/main" id="{D8B90BCB-B86E-4301-8A93-9003A45AA893}"/>
              </a:ext>
            </a:extLst>
          </p:cNvPr>
          <p:cNvSpPr/>
          <p:nvPr/>
        </p:nvSpPr>
        <p:spPr>
          <a:xfrm rot="10800000">
            <a:off x="9506117" y="3101299"/>
            <a:ext cx="864000" cy="864000"/>
          </a:xfrm>
          <a:prstGeom prst="ellips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a:solidFill>
                <a:srgbClr val="0070C0"/>
              </a:solidFill>
            </a:endParaRPr>
          </a:p>
        </p:txBody>
      </p:sp>
      <p:sp>
        <p:nvSpPr>
          <p:cNvPr id="8" name="타원 47">
            <a:extLst>
              <a:ext uri="{FF2B5EF4-FFF2-40B4-BE49-F238E27FC236}">
                <a16:creationId xmlns:a16="http://schemas.microsoft.com/office/drawing/2014/main" id="{B0AE282C-3CB0-4008-B4C8-3FE06BFCCF5B}"/>
              </a:ext>
            </a:extLst>
          </p:cNvPr>
          <p:cNvSpPr/>
          <p:nvPr/>
        </p:nvSpPr>
        <p:spPr>
          <a:xfrm rot="10800000">
            <a:off x="9421703" y="3016885"/>
            <a:ext cx="1044000" cy="1044000"/>
          </a:xfrm>
          <a:prstGeom prst="ellipse">
            <a:avLst/>
          </a:prstGeom>
          <a:noFill/>
          <a:ln w="222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cxnSp>
        <p:nvCxnSpPr>
          <p:cNvPr id="11" name="직선 연결선 55">
            <a:extLst>
              <a:ext uri="{FF2B5EF4-FFF2-40B4-BE49-F238E27FC236}">
                <a16:creationId xmlns:a16="http://schemas.microsoft.com/office/drawing/2014/main" id="{CECE6F17-DCCE-41CB-BD61-36BE29F0CBA0}"/>
              </a:ext>
            </a:extLst>
          </p:cNvPr>
          <p:cNvCxnSpPr/>
          <p:nvPr/>
        </p:nvCxnSpPr>
        <p:spPr>
          <a:xfrm rot="10800000">
            <a:off x="5343002" y="3562043"/>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2" name="직선 연결선 56">
            <a:extLst>
              <a:ext uri="{FF2B5EF4-FFF2-40B4-BE49-F238E27FC236}">
                <a16:creationId xmlns:a16="http://schemas.microsoft.com/office/drawing/2014/main" id="{8CD777BF-4F0D-487F-B9EE-D8EDE7515062}"/>
              </a:ext>
            </a:extLst>
          </p:cNvPr>
          <p:cNvCxnSpPr/>
          <p:nvPr/>
        </p:nvCxnSpPr>
        <p:spPr>
          <a:xfrm rot="10800000">
            <a:off x="8141915" y="3546167"/>
            <a:ext cx="804665" cy="0"/>
          </a:xfrm>
          <a:prstGeom prst="line">
            <a:avLst/>
          </a:prstGeom>
          <a:noFill/>
          <a:ln w="22225">
            <a:solidFill>
              <a:schemeClr val="bg1"/>
            </a:solidFill>
            <a:prstDash val="sysDot"/>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4" name="Rounded Rectangle 5">
            <a:extLst>
              <a:ext uri="{FF2B5EF4-FFF2-40B4-BE49-F238E27FC236}">
                <a16:creationId xmlns:a16="http://schemas.microsoft.com/office/drawing/2014/main" id="{CD689C19-DA3E-4DCC-9928-2FA0693A23B5}"/>
              </a:ext>
            </a:extLst>
          </p:cNvPr>
          <p:cNvSpPr/>
          <p:nvPr/>
        </p:nvSpPr>
        <p:spPr>
          <a:xfrm flipH="1">
            <a:off x="6954925" y="3400487"/>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Teardrop 1">
            <a:extLst>
              <a:ext uri="{FF2B5EF4-FFF2-40B4-BE49-F238E27FC236}">
                <a16:creationId xmlns:a16="http://schemas.microsoft.com/office/drawing/2014/main" id="{1E623AB9-1F02-48B4-A655-9AD33879A795}"/>
              </a:ext>
            </a:extLst>
          </p:cNvPr>
          <p:cNvSpPr/>
          <p:nvPr/>
        </p:nvSpPr>
        <p:spPr>
          <a:xfrm rot="18805991">
            <a:off x="4148553" y="3359701"/>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6" name="Rectangle 36">
            <a:extLst>
              <a:ext uri="{FF2B5EF4-FFF2-40B4-BE49-F238E27FC236}">
                <a16:creationId xmlns:a16="http://schemas.microsoft.com/office/drawing/2014/main" id="{5F159B45-2347-4452-98E7-246C154AD71A}"/>
              </a:ext>
            </a:extLst>
          </p:cNvPr>
          <p:cNvSpPr/>
          <p:nvPr/>
        </p:nvSpPr>
        <p:spPr>
          <a:xfrm>
            <a:off x="9749019" y="3367551"/>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19" name="Straight Connector 18">
            <a:extLst>
              <a:ext uri="{FF2B5EF4-FFF2-40B4-BE49-F238E27FC236}">
                <a16:creationId xmlns:a16="http://schemas.microsoft.com/office/drawing/2014/main" id="{F9E6D01D-8509-449E-9239-E80170F321FD}"/>
              </a:ext>
            </a:extLst>
          </p:cNvPr>
          <p:cNvCxnSpPr/>
          <p:nvPr/>
        </p:nvCxnSpPr>
        <p:spPr>
          <a:xfrm>
            <a:off x="3205656" y="4424855"/>
            <a:ext cx="7987862"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BD52866-378D-4D7C-9114-01E64690DAF6}"/>
              </a:ext>
            </a:extLst>
          </p:cNvPr>
          <p:cNvGrpSpPr/>
          <p:nvPr/>
        </p:nvGrpSpPr>
        <p:grpSpPr>
          <a:xfrm>
            <a:off x="3656834" y="4741265"/>
            <a:ext cx="1890209" cy="1010970"/>
            <a:chOff x="3457136" y="4769255"/>
            <a:chExt cx="1890209" cy="1010970"/>
          </a:xfrm>
        </p:grpSpPr>
        <p:sp>
          <p:nvSpPr>
            <p:cNvPr id="24" name="TextBox 23">
              <a:extLst>
                <a:ext uri="{FF2B5EF4-FFF2-40B4-BE49-F238E27FC236}">
                  <a16:creationId xmlns:a16="http://schemas.microsoft.com/office/drawing/2014/main" id="{1E551766-0609-4FF9-BECF-6A10FE45CDE6}"/>
                </a:ext>
              </a:extLst>
            </p:cNvPr>
            <p:cNvSpPr txBox="1"/>
            <p:nvPr/>
          </p:nvSpPr>
          <p:spPr>
            <a:xfrm>
              <a:off x="3457136" y="5133894"/>
              <a:ext cx="1890209" cy="646331"/>
            </a:xfrm>
            <a:prstGeom prst="rect">
              <a:avLst/>
            </a:prstGeom>
            <a:noFill/>
          </p:spPr>
          <p:txBody>
            <a:bodyPr wrap="square" rtlCol="0">
              <a:spAutoFit/>
            </a:bodyPr>
            <a:lstStyle/>
            <a:p>
              <a:r>
                <a:rPr lang="en-US" altLang="ko-KR" sz="1200" dirty="0">
                  <a:solidFill>
                    <a:schemeClr val="bg1"/>
                  </a:solidFill>
                </a:rPr>
                <a:t>We can build your website as per your needs in minimum time.</a:t>
              </a:r>
            </a:p>
          </p:txBody>
        </p:sp>
        <p:sp>
          <p:nvSpPr>
            <p:cNvPr id="25" name="TextBox 24">
              <a:extLst>
                <a:ext uri="{FF2B5EF4-FFF2-40B4-BE49-F238E27FC236}">
                  <a16:creationId xmlns:a16="http://schemas.microsoft.com/office/drawing/2014/main" id="{77EDB222-7E88-47E8-A0D7-AB8472A7679A}"/>
                </a:ext>
              </a:extLst>
            </p:cNvPr>
            <p:cNvSpPr txBox="1"/>
            <p:nvPr/>
          </p:nvSpPr>
          <p:spPr>
            <a:xfrm>
              <a:off x="3624178" y="4769255"/>
              <a:ext cx="1440160" cy="400110"/>
            </a:xfrm>
            <a:prstGeom prst="rect">
              <a:avLst/>
            </a:prstGeom>
            <a:noFill/>
          </p:spPr>
          <p:txBody>
            <a:bodyPr wrap="square" rtlCol="0" anchor="b">
              <a:spAutoFit/>
            </a:bodyPr>
            <a:lstStyle/>
            <a:p>
              <a:r>
                <a:rPr lang="en-US" altLang="ko-KR" sz="2000" dirty="0">
                  <a:solidFill>
                    <a:schemeClr val="bg1"/>
                  </a:solidFill>
                </a:rPr>
                <a:t>Fast</a:t>
              </a:r>
            </a:p>
          </p:txBody>
        </p:sp>
      </p:grpSp>
      <p:grpSp>
        <p:nvGrpSpPr>
          <p:cNvPr id="30" name="Group 29">
            <a:extLst>
              <a:ext uri="{FF2B5EF4-FFF2-40B4-BE49-F238E27FC236}">
                <a16:creationId xmlns:a16="http://schemas.microsoft.com/office/drawing/2014/main" id="{F1015693-2B5B-42AF-A311-36C48B660A5F}"/>
              </a:ext>
            </a:extLst>
          </p:cNvPr>
          <p:cNvGrpSpPr/>
          <p:nvPr/>
        </p:nvGrpSpPr>
        <p:grpSpPr>
          <a:xfrm>
            <a:off x="6352959" y="4765170"/>
            <a:ext cx="1890209" cy="1024727"/>
            <a:chOff x="7816920" y="4781851"/>
            <a:chExt cx="1890209" cy="1024727"/>
          </a:xfrm>
        </p:grpSpPr>
        <p:sp>
          <p:nvSpPr>
            <p:cNvPr id="26" name="TextBox 25">
              <a:extLst>
                <a:ext uri="{FF2B5EF4-FFF2-40B4-BE49-F238E27FC236}">
                  <a16:creationId xmlns:a16="http://schemas.microsoft.com/office/drawing/2014/main" id="{6E491362-313D-464E-A1B1-225A3B81D05E}"/>
                </a:ext>
              </a:extLst>
            </p:cNvPr>
            <p:cNvSpPr txBox="1"/>
            <p:nvPr/>
          </p:nvSpPr>
          <p:spPr>
            <a:xfrm>
              <a:off x="7816920" y="5160247"/>
              <a:ext cx="1890209" cy="646331"/>
            </a:xfrm>
            <a:prstGeom prst="rect">
              <a:avLst/>
            </a:prstGeom>
            <a:noFill/>
          </p:spPr>
          <p:txBody>
            <a:bodyPr wrap="square" rtlCol="0">
              <a:spAutoFit/>
            </a:bodyPr>
            <a:lstStyle/>
            <a:p>
              <a:r>
                <a:rPr lang="en-US" altLang="ko-KR" sz="1200" dirty="0">
                  <a:solidFill>
                    <a:schemeClr val="bg1"/>
                  </a:solidFill>
                </a:rPr>
                <a:t>We will always be there for you and to solve your problems.</a:t>
              </a:r>
            </a:p>
          </p:txBody>
        </p:sp>
        <p:sp>
          <p:nvSpPr>
            <p:cNvPr id="28" name="TextBox 27">
              <a:extLst>
                <a:ext uri="{FF2B5EF4-FFF2-40B4-BE49-F238E27FC236}">
                  <a16:creationId xmlns:a16="http://schemas.microsoft.com/office/drawing/2014/main" id="{6CF8792C-D337-4ADB-B3DB-AB1336C86E32}"/>
                </a:ext>
              </a:extLst>
            </p:cNvPr>
            <p:cNvSpPr txBox="1"/>
            <p:nvPr/>
          </p:nvSpPr>
          <p:spPr>
            <a:xfrm>
              <a:off x="7836316" y="4781851"/>
              <a:ext cx="1440160" cy="400110"/>
            </a:xfrm>
            <a:prstGeom prst="rect">
              <a:avLst/>
            </a:prstGeom>
            <a:noFill/>
          </p:spPr>
          <p:txBody>
            <a:bodyPr wrap="square" rtlCol="0" anchor="b">
              <a:spAutoFit/>
            </a:bodyPr>
            <a:lstStyle/>
            <a:p>
              <a:r>
                <a:rPr lang="en-US" altLang="ko-KR" sz="2000" dirty="0">
                  <a:solidFill>
                    <a:schemeClr val="bg1"/>
                  </a:solidFill>
                </a:rPr>
                <a:t>Supportive</a:t>
              </a:r>
            </a:p>
          </p:txBody>
        </p:sp>
      </p:grpSp>
      <p:grpSp>
        <p:nvGrpSpPr>
          <p:cNvPr id="32" name="Group 31">
            <a:extLst>
              <a:ext uri="{FF2B5EF4-FFF2-40B4-BE49-F238E27FC236}">
                <a16:creationId xmlns:a16="http://schemas.microsoft.com/office/drawing/2014/main" id="{E63BC85B-34F3-4AF7-A15A-E77F4918430C}"/>
              </a:ext>
            </a:extLst>
          </p:cNvPr>
          <p:cNvGrpSpPr/>
          <p:nvPr/>
        </p:nvGrpSpPr>
        <p:grpSpPr>
          <a:xfrm>
            <a:off x="9301890" y="4728461"/>
            <a:ext cx="1890209" cy="1037427"/>
            <a:chOff x="10639947" y="4781851"/>
            <a:chExt cx="1890209" cy="1037427"/>
          </a:xfrm>
        </p:grpSpPr>
        <p:sp>
          <p:nvSpPr>
            <p:cNvPr id="27" name="TextBox 26">
              <a:extLst>
                <a:ext uri="{FF2B5EF4-FFF2-40B4-BE49-F238E27FC236}">
                  <a16:creationId xmlns:a16="http://schemas.microsoft.com/office/drawing/2014/main" id="{37520B79-77B7-4E49-9329-4E0DCEDE4286}"/>
                </a:ext>
              </a:extLst>
            </p:cNvPr>
            <p:cNvSpPr txBox="1"/>
            <p:nvPr/>
          </p:nvSpPr>
          <p:spPr>
            <a:xfrm>
              <a:off x="10639947" y="5172947"/>
              <a:ext cx="1890209" cy="646331"/>
            </a:xfrm>
            <a:prstGeom prst="rect">
              <a:avLst/>
            </a:prstGeom>
            <a:noFill/>
          </p:spPr>
          <p:txBody>
            <a:bodyPr wrap="square" rtlCol="0">
              <a:spAutoFit/>
            </a:bodyPr>
            <a:lstStyle/>
            <a:p>
              <a:r>
                <a:rPr lang="en-US" altLang="ko-KR" sz="1200" dirty="0">
                  <a:solidFill>
                    <a:schemeClr val="bg1"/>
                  </a:solidFill>
                </a:rPr>
                <a:t>All the website built by us will be responsive on every device.</a:t>
              </a:r>
            </a:p>
          </p:txBody>
        </p:sp>
        <p:sp>
          <p:nvSpPr>
            <p:cNvPr id="29" name="TextBox 28">
              <a:extLst>
                <a:ext uri="{FF2B5EF4-FFF2-40B4-BE49-F238E27FC236}">
                  <a16:creationId xmlns:a16="http://schemas.microsoft.com/office/drawing/2014/main" id="{3FA93971-478A-45F9-932E-54C7FFEEE41A}"/>
                </a:ext>
              </a:extLst>
            </p:cNvPr>
            <p:cNvSpPr txBox="1"/>
            <p:nvPr/>
          </p:nvSpPr>
          <p:spPr>
            <a:xfrm>
              <a:off x="10670149" y="4781851"/>
              <a:ext cx="1440160" cy="400110"/>
            </a:xfrm>
            <a:prstGeom prst="rect">
              <a:avLst/>
            </a:prstGeom>
            <a:noFill/>
          </p:spPr>
          <p:txBody>
            <a:bodyPr wrap="square" rtlCol="0" anchor="b">
              <a:spAutoFit/>
            </a:bodyPr>
            <a:lstStyle/>
            <a:p>
              <a:r>
                <a:rPr lang="en-US" altLang="ko-KR" sz="2000" dirty="0">
                  <a:solidFill>
                    <a:schemeClr val="bg1"/>
                  </a:solidFill>
                </a:rPr>
                <a:t>Responsive</a:t>
              </a:r>
            </a:p>
          </p:txBody>
        </p:sp>
      </p:grpSp>
      <p:sp>
        <p:nvSpPr>
          <p:cNvPr id="33" name="TextBox 32">
            <a:extLst>
              <a:ext uri="{FF2B5EF4-FFF2-40B4-BE49-F238E27FC236}">
                <a16:creationId xmlns:a16="http://schemas.microsoft.com/office/drawing/2014/main" id="{4BE7DDF3-F953-483C-9BAE-CA4BD9AF4D9B}"/>
              </a:ext>
            </a:extLst>
          </p:cNvPr>
          <p:cNvSpPr txBox="1"/>
          <p:nvPr/>
        </p:nvSpPr>
        <p:spPr>
          <a:xfrm>
            <a:off x="-462945" y="3451189"/>
            <a:ext cx="3290506" cy="1938992"/>
          </a:xfrm>
          <a:prstGeom prst="rect">
            <a:avLst/>
          </a:prstGeom>
          <a:noFill/>
        </p:spPr>
        <p:txBody>
          <a:bodyPr wrap="square" rtlCol="0" anchor="ctr">
            <a:spAutoFit/>
          </a:bodyPr>
          <a:lstStyle/>
          <a:p>
            <a:pPr algn="r"/>
            <a:r>
              <a:rPr lang="en-US" altLang="ko-KR" sz="4000" b="1" dirty="0">
                <a:solidFill>
                  <a:schemeClr val="bg1"/>
                </a:solidFill>
                <a:latin typeface="+mj-lt"/>
                <a:cs typeface="Arial" pitchFamily="34" charset="0"/>
              </a:rPr>
              <a:t>Ask Us To</a:t>
            </a:r>
          </a:p>
          <a:p>
            <a:pPr algn="r"/>
            <a:r>
              <a:rPr lang="en-US" altLang="ko-KR" sz="4000" b="1" dirty="0">
                <a:solidFill>
                  <a:schemeClr val="bg1"/>
                </a:solidFill>
                <a:latin typeface="+mj-lt"/>
                <a:cs typeface="Arial" pitchFamily="34" charset="0"/>
              </a:rPr>
              <a:t>Build Website</a:t>
            </a:r>
            <a:endParaRPr lang="ko-KR" altLang="en-US" sz="4000" b="1" dirty="0">
              <a:solidFill>
                <a:schemeClr val="bg1"/>
              </a:solidFill>
              <a:latin typeface="+mj-lt"/>
              <a:cs typeface="Arial" pitchFamily="34" charset="0"/>
            </a:endParaRPr>
          </a:p>
        </p:txBody>
      </p:sp>
    </p:spTree>
    <p:extLst>
      <p:ext uri="{BB962C8B-B14F-4D97-AF65-F5344CB8AC3E}">
        <p14:creationId xmlns:p14="http://schemas.microsoft.com/office/powerpoint/2010/main" val="3161881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a:extLst>
              <a:ext uri="{FF2B5EF4-FFF2-40B4-BE49-F238E27FC236}">
                <a16:creationId xmlns:a16="http://schemas.microsoft.com/office/drawing/2014/main" id="{04CF25FC-2ECD-4FE8-91A3-C0D267485565}"/>
              </a:ext>
            </a:extLst>
          </p:cNvPr>
          <p:cNvSpPr/>
          <p:nvPr/>
        </p:nvSpPr>
        <p:spPr>
          <a:xfrm>
            <a:off x="0" y="-9938"/>
            <a:ext cx="5476460" cy="6877876"/>
          </a:xfrm>
          <a:prstGeom prst="parallelogram">
            <a:avLst>
              <a:gd name="adj" fmla="val 226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TextBox 13">
            <a:extLst>
              <a:ext uri="{FF2B5EF4-FFF2-40B4-BE49-F238E27FC236}">
                <a16:creationId xmlns:a16="http://schemas.microsoft.com/office/drawing/2014/main" id="{245653E0-7E0C-437E-8B95-49E2113A3519}"/>
              </a:ext>
            </a:extLst>
          </p:cNvPr>
          <p:cNvSpPr txBox="1"/>
          <p:nvPr/>
        </p:nvSpPr>
        <p:spPr>
          <a:xfrm>
            <a:off x="1346063" y="810288"/>
            <a:ext cx="3568440" cy="830997"/>
          </a:xfrm>
          <a:prstGeom prst="rect">
            <a:avLst/>
          </a:prstGeom>
          <a:noFill/>
        </p:spPr>
        <p:txBody>
          <a:bodyPr wrap="square" rtlCol="0" anchor="ctr">
            <a:spAutoFit/>
          </a:bodyPr>
          <a:lstStyle/>
          <a:p>
            <a:r>
              <a:rPr lang="en-US" altLang="ko-KR" sz="4800" b="1" i="1" dirty="0">
                <a:solidFill>
                  <a:schemeClr val="bg1"/>
                </a:solidFill>
                <a:cs typeface="Arial" pitchFamily="34" charset="0"/>
              </a:rPr>
              <a:t>Visit Us</a:t>
            </a:r>
            <a:endParaRPr lang="ko-KR" altLang="en-US" sz="4800" b="1" i="1" dirty="0">
              <a:solidFill>
                <a:schemeClr val="bg1"/>
              </a:solidFill>
              <a:cs typeface="Arial" pitchFamily="34" charset="0"/>
            </a:endParaRPr>
          </a:p>
        </p:txBody>
      </p:sp>
      <p:sp>
        <p:nvSpPr>
          <p:cNvPr id="17" name="TextBox 16">
            <a:extLst>
              <a:ext uri="{FF2B5EF4-FFF2-40B4-BE49-F238E27FC236}">
                <a16:creationId xmlns:a16="http://schemas.microsoft.com/office/drawing/2014/main" id="{6144DCB6-E15B-4969-97A1-28DA9A362A78}"/>
              </a:ext>
            </a:extLst>
          </p:cNvPr>
          <p:cNvSpPr txBox="1"/>
          <p:nvPr/>
        </p:nvSpPr>
        <p:spPr>
          <a:xfrm>
            <a:off x="1759963" y="3608281"/>
            <a:ext cx="2970841" cy="430887"/>
          </a:xfrm>
          <a:prstGeom prst="rect">
            <a:avLst/>
          </a:prstGeom>
          <a:noFill/>
        </p:spPr>
        <p:txBody>
          <a:bodyPr wrap="square" rtlCol="0" anchor="ctr">
            <a:spAutoFit/>
          </a:bodyPr>
          <a:lstStyle/>
          <a:p>
            <a:pPr algn="r"/>
            <a:r>
              <a:rPr lang="en-US" altLang="ko-KR" sz="1100" i="1" dirty="0">
                <a:solidFill>
                  <a:schemeClr val="bg1"/>
                </a:solidFill>
                <a:cs typeface="Arial" pitchFamily="34" charset="0"/>
              </a:rPr>
              <a:t>And we will always be there for all your website needs</a:t>
            </a:r>
            <a:endParaRPr lang="ko-KR" altLang="en-US" sz="1100" i="1" dirty="0">
              <a:solidFill>
                <a:schemeClr val="bg1"/>
              </a:solidFill>
              <a:cs typeface="Arial" pitchFamily="34" charset="0"/>
            </a:endParaRPr>
          </a:p>
        </p:txBody>
      </p:sp>
      <p:sp>
        <p:nvSpPr>
          <p:cNvPr id="18" name="TextBox 17">
            <a:extLst>
              <a:ext uri="{FF2B5EF4-FFF2-40B4-BE49-F238E27FC236}">
                <a16:creationId xmlns:a16="http://schemas.microsoft.com/office/drawing/2014/main" id="{E3794211-9DD2-420B-9F29-D02768D05B3A}"/>
              </a:ext>
            </a:extLst>
          </p:cNvPr>
          <p:cNvSpPr txBox="1"/>
          <p:nvPr/>
        </p:nvSpPr>
        <p:spPr>
          <a:xfrm>
            <a:off x="1759963" y="2708094"/>
            <a:ext cx="2970842" cy="830997"/>
          </a:xfrm>
          <a:prstGeom prst="rect">
            <a:avLst/>
          </a:prstGeom>
          <a:noFill/>
        </p:spPr>
        <p:txBody>
          <a:bodyPr wrap="square" rtlCol="0" anchor="ctr">
            <a:spAutoFit/>
          </a:bodyPr>
          <a:lstStyle/>
          <a:p>
            <a:pPr algn="r"/>
            <a:r>
              <a:rPr lang="en-US" altLang="ko-KR" sz="2400" i="1" dirty="0">
                <a:solidFill>
                  <a:schemeClr val="bg1"/>
                </a:solidFill>
                <a:cs typeface="Arial" pitchFamily="34" charset="0"/>
              </a:rPr>
              <a:t>And </a:t>
            </a:r>
          </a:p>
          <a:p>
            <a:pPr algn="r"/>
            <a:r>
              <a:rPr lang="en-US" altLang="ko-KR" sz="2400" i="1" dirty="0">
                <a:solidFill>
                  <a:schemeClr val="bg1"/>
                </a:solidFill>
                <a:cs typeface="Arial" pitchFamily="34" charset="0"/>
              </a:rPr>
              <a:t>Register with us</a:t>
            </a:r>
            <a:endParaRPr lang="ko-KR" altLang="en-US" sz="2400" i="1" dirty="0">
              <a:solidFill>
                <a:schemeClr val="bg1"/>
              </a:solidFill>
              <a:cs typeface="Arial" pitchFamily="34" charset="0"/>
            </a:endParaRPr>
          </a:p>
        </p:txBody>
      </p:sp>
      <p:pic>
        <p:nvPicPr>
          <p:cNvPr id="4" name="Picture 3">
            <a:extLst>
              <a:ext uri="{FF2B5EF4-FFF2-40B4-BE49-F238E27FC236}">
                <a16:creationId xmlns:a16="http://schemas.microsoft.com/office/drawing/2014/main" id="{8CF16A2F-FCC8-439B-9EF0-2D682E7DFFFE}"/>
              </a:ext>
            </a:extLst>
          </p:cNvPr>
          <p:cNvPicPr>
            <a:picLocks noChangeAspect="1"/>
          </p:cNvPicPr>
          <p:nvPr/>
        </p:nvPicPr>
        <p:blipFill rotWithShape="1">
          <a:blip r:embed="rId2">
            <a:extLst>
              <a:ext uri="{28A0092B-C50C-407E-A947-70E740481C1C}">
                <a14:useLocalDpi xmlns:a14="http://schemas.microsoft.com/office/drawing/2010/main" val="0"/>
              </a:ext>
            </a:extLst>
          </a:blip>
          <a:srcRect l="29464" t="-145" r="30357" b="-145"/>
          <a:stretch/>
        </p:blipFill>
        <p:spPr>
          <a:xfrm>
            <a:off x="6490767" y="-9938"/>
            <a:ext cx="4898571" cy="6877876"/>
          </a:xfrm>
          <a:prstGeom prst="rect">
            <a:avLst/>
          </a:prstGeom>
        </p:spPr>
      </p:pic>
    </p:spTree>
    <p:extLst>
      <p:ext uri="{BB962C8B-B14F-4D97-AF65-F5344CB8AC3E}">
        <p14:creationId xmlns:p14="http://schemas.microsoft.com/office/powerpoint/2010/main" val="3115594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20000"/>
          </a:bodyPr>
          <a:lstStyle/>
          <a:p>
            <a:r>
              <a:rPr lang="en-US" dirty="0"/>
              <a:t>A Visit to our Website</a:t>
            </a:r>
          </a:p>
        </p:txBody>
      </p:sp>
      <p:grpSp>
        <p:nvGrpSpPr>
          <p:cNvPr id="3" name="Group 2">
            <a:extLst>
              <a:ext uri="{FF2B5EF4-FFF2-40B4-BE49-F238E27FC236}">
                <a16:creationId xmlns:a16="http://schemas.microsoft.com/office/drawing/2014/main" id="{75DC2B4E-9CE6-417F-8E83-125687FEEA7F}"/>
              </a:ext>
            </a:extLst>
          </p:cNvPr>
          <p:cNvGrpSpPr/>
          <p:nvPr/>
        </p:nvGrpSpPr>
        <p:grpSpPr>
          <a:xfrm>
            <a:off x="4005457" y="1712502"/>
            <a:ext cx="3846989" cy="2113660"/>
            <a:chOff x="-548507" y="477868"/>
            <a:chExt cx="11570449" cy="6357177"/>
          </a:xfrm>
        </p:grpSpPr>
        <p:sp>
          <p:nvSpPr>
            <p:cNvPr id="4" name="Freeform: Shape 3">
              <a:extLst>
                <a:ext uri="{FF2B5EF4-FFF2-40B4-BE49-F238E27FC236}">
                  <a16:creationId xmlns:a16="http://schemas.microsoft.com/office/drawing/2014/main" id="{FB2BED50-1AFB-4B79-9B2B-44AE4F950AA1}"/>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F35ABE9-61FD-4384-B2C9-D39CC0DA4F0D}"/>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E44271F-E8BD-488C-888F-C210B6BE491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FCCC519-6C68-4E0B-9869-69860D1C11F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182FEAF3-00FE-4ECC-A21F-B823695682B2}"/>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3A613624-F728-40A8-B557-444577FE9D05}"/>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1F6E364A-D6EB-4EBB-8ACE-E364B5B2DFF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C2F3452C-1367-4955-A7F4-1719472BB70B}"/>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E6D7857-17AA-4A62-894A-0A4762FE6421}"/>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4A73358D-1E38-4650-9A25-444D4C5D346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9BF8B4F-D747-4CCC-A77E-13A086798A3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1AE82DEC-E220-4393-A8EB-C57A98F94F3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EFDB71BF-E2D2-4535-BE52-6DD20D6AEF18}"/>
              </a:ext>
            </a:extLst>
          </p:cNvPr>
          <p:cNvGrpSpPr/>
          <p:nvPr/>
        </p:nvGrpSpPr>
        <p:grpSpPr>
          <a:xfrm>
            <a:off x="6452529" y="2021876"/>
            <a:ext cx="1331928" cy="1796735"/>
            <a:chOff x="5745956" y="3501865"/>
            <a:chExt cx="2146216" cy="2895189"/>
          </a:xfrm>
        </p:grpSpPr>
        <p:sp>
          <p:nvSpPr>
            <p:cNvPr id="17" name="Freeform: Shape 16">
              <a:extLst>
                <a:ext uri="{FF2B5EF4-FFF2-40B4-BE49-F238E27FC236}">
                  <a16:creationId xmlns:a16="http://schemas.microsoft.com/office/drawing/2014/main" id="{AEC11E9F-683B-40B9-A479-C4791588CE05}"/>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E1F57A6-335C-406B-9ADB-E31E6DF66FD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E7659E-4EFF-4F67-9E9F-D7488A71F365}"/>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940A19F-0FE9-4696-8F79-C9D3F5EF0BD6}"/>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8287024-FE4A-4380-A313-05A0BC77B397}"/>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DC823E6-D678-4650-B9D6-8CC798C0DC43}"/>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19AD395-BF1E-401E-8194-01D31A48A3F5}"/>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24" name="Group 23">
              <a:extLst>
                <a:ext uri="{FF2B5EF4-FFF2-40B4-BE49-F238E27FC236}">
                  <a16:creationId xmlns:a16="http://schemas.microsoft.com/office/drawing/2014/main" id="{A52BDC4D-B7DA-4D3C-94D4-7B8DF6FCAE52}"/>
                </a:ext>
              </a:extLst>
            </p:cNvPr>
            <p:cNvGrpSpPr/>
            <p:nvPr/>
          </p:nvGrpSpPr>
          <p:grpSpPr>
            <a:xfrm>
              <a:off x="6752948" y="6198983"/>
              <a:ext cx="113352" cy="113352"/>
              <a:chOff x="6768693" y="6038239"/>
              <a:chExt cx="147969" cy="147969"/>
            </a:xfrm>
          </p:grpSpPr>
          <p:sp>
            <p:nvSpPr>
              <p:cNvPr id="25" name="Oval 24">
                <a:extLst>
                  <a:ext uri="{FF2B5EF4-FFF2-40B4-BE49-F238E27FC236}">
                    <a16:creationId xmlns:a16="http://schemas.microsoft.com/office/drawing/2014/main" id="{89265C47-71E2-4DD3-B4C1-BD9096EB1226}"/>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A1744C5-FEE8-4446-B1B9-4852700C91BD}"/>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2007BD26-D015-4B5A-ACF6-62B997ADFAB5}"/>
              </a:ext>
            </a:extLst>
          </p:cNvPr>
          <p:cNvGrpSpPr/>
          <p:nvPr/>
        </p:nvGrpSpPr>
        <p:grpSpPr>
          <a:xfrm>
            <a:off x="7462931" y="2465554"/>
            <a:ext cx="735313" cy="1372405"/>
            <a:chOff x="3501573" y="3178068"/>
            <a:chExt cx="1340594" cy="2737840"/>
          </a:xfrm>
        </p:grpSpPr>
        <p:sp>
          <p:nvSpPr>
            <p:cNvPr id="28" name="Freeform: Shape 27">
              <a:extLst>
                <a:ext uri="{FF2B5EF4-FFF2-40B4-BE49-F238E27FC236}">
                  <a16:creationId xmlns:a16="http://schemas.microsoft.com/office/drawing/2014/main" id="{754E8B88-9DF1-4ED8-8CF9-D4C5F677C15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99BD672-D416-46C8-835A-F88C0FA76AD3}"/>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7F77962-8CF8-477E-BFB2-0A8A7F613FE9}"/>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7C0FDBD-06CF-433D-92A0-2D8404E6CE31}"/>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A885D95-9BCB-459F-908C-D11E9EE44368}"/>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9CE4875-AC30-4156-95A6-43DD620A5EBD}"/>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4" name="Group 33">
              <a:extLst>
                <a:ext uri="{FF2B5EF4-FFF2-40B4-BE49-F238E27FC236}">
                  <a16:creationId xmlns:a16="http://schemas.microsoft.com/office/drawing/2014/main" id="{CBA5F956-C963-418B-8B08-B90B11638C0A}"/>
                </a:ext>
              </a:extLst>
            </p:cNvPr>
            <p:cNvGrpSpPr/>
            <p:nvPr/>
          </p:nvGrpSpPr>
          <p:grpSpPr>
            <a:xfrm>
              <a:off x="4092761" y="5635852"/>
              <a:ext cx="164520" cy="173080"/>
              <a:chOff x="6772303" y="6038214"/>
              <a:chExt cx="140650" cy="147968"/>
            </a:xfrm>
          </p:grpSpPr>
          <p:sp>
            <p:nvSpPr>
              <p:cNvPr id="38" name="Oval 37">
                <a:extLst>
                  <a:ext uri="{FF2B5EF4-FFF2-40B4-BE49-F238E27FC236}">
                    <a16:creationId xmlns:a16="http://schemas.microsoft.com/office/drawing/2014/main" id="{D38A332D-B65E-40BF-A97E-69B63E23A36B}"/>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761BC42-EA87-455D-BB52-4CD262251530}"/>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Shape 34">
              <a:extLst>
                <a:ext uri="{FF2B5EF4-FFF2-40B4-BE49-F238E27FC236}">
                  <a16:creationId xmlns:a16="http://schemas.microsoft.com/office/drawing/2014/main" id="{1085F704-FF80-4CA4-9970-CF3C7F5EE2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36" name="Rectangle: Rounded Corners 35">
              <a:extLst>
                <a:ext uri="{FF2B5EF4-FFF2-40B4-BE49-F238E27FC236}">
                  <a16:creationId xmlns:a16="http://schemas.microsoft.com/office/drawing/2014/main" id="{8956A0AD-FCD6-4DDF-B65F-0167C24A90D7}"/>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A8D1B90-56C0-4FDB-8ED3-C358565FA7E8}"/>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38">
            <a:extLst>
              <a:ext uri="{FF2B5EF4-FFF2-40B4-BE49-F238E27FC236}">
                <a16:creationId xmlns:a16="http://schemas.microsoft.com/office/drawing/2014/main" id="{7C8D84D6-D60C-48A0-B1C5-5E2862137ACF}"/>
              </a:ext>
            </a:extLst>
          </p:cNvPr>
          <p:cNvSpPr>
            <a:spLocks noChangeAspect="1"/>
          </p:cNvSpPr>
          <p:nvPr/>
        </p:nvSpPr>
        <p:spPr>
          <a:xfrm rot="2592912">
            <a:off x="1477645" y="2677114"/>
            <a:ext cx="1563416" cy="1216503"/>
          </a:xfrm>
          <a:custGeom>
            <a:avLst/>
            <a:gdLst>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88910 w 3865288"/>
              <a:gd name="connsiteY20" fmla="*/ 177421 h 3007610"/>
              <a:gd name="connsiteX21" fmla="*/ 682924 w 3865288"/>
              <a:gd name="connsiteY21" fmla="*/ 0 h 3007610"/>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62094 w 3865288"/>
              <a:gd name="connsiteY20" fmla="*/ 164013 h 3007610"/>
              <a:gd name="connsiteX21" fmla="*/ 682924 w 3865288"/>
              <a:gd name="connsiteY21" fmla="*/ 0 h 300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5288" h="3007610">
                <a:moveTo>
                  <a:pt x="296870" y="263283"/>
                </a:moveTo>
                <a:lnTo>
                  <a:pt x="1229426" y="364513"/>
                </a:lnTo>
                <a:lnTo>
                  <a:pt x="1461439" y="682388"/>
                </a:lnTo>
                <a:lnTo>
                  <a:pt x="2937058" y="854705"/>
                </a:lnTo>
                <a:cubicBezTo>
                  <a:pt x="3245418" y="884374"/>
                  <a:pt x="3271508" y="1057167"/>
                  <a:pt x="3289645" y="1194179"/>
                </a:cubicBezTo>
                <a:lnTo>
                  <a:pt x="3597846" y="3007610"/>
                </a:lnTo>
                <a:lnTo>
                  <a:pt x="346298" y="2636865"/>
                </a:lnTo>
                <a:lnTo>
                  <a:pt x="0" y="502119"/>
                </a:lnTo>
                <a:lnTo>
                  <a:pt x="282628" y="498143"/>
                </a:lnTo>
                <a:lnTo>
                  <a:pt x="296870" y="263283"/>
                </a:lnTo>
                <a:close/>
                <a:moveTo>
                  <a:pt x="682924" y="0"/>
                </a:moveTo>
                <a:lnTo>
                  <a:pt x="1570028" y="109182"/>
                </a:lnTo>
                <a:lnTo>
                  <a:pt x="1829336" y="436728"/>
                </a:lnTo>
                <a:lnTo>
                  <a:pt x="3664960" y="668740"/>
                </a:lnTo>
                <a:cubicBezTo>
                  <a:pt x="3883700" y="698983"/>
                  <a:pt x="3875827" y="816690"/>
                  <a:pt x="3856028" y="1009934"/>
                </a:cubicBezTo>
                <a:lnTo>
                  <a:pt x="3612623" y="3007017"/>
                </a:lnTo>
                <a:lnTo>
                  <a:pt x="3487539" y="1084997"/>
                </a:lnTo>
                <a:cubicBezTo>
                  <a:pt x="3489715" y="954256"/>
                  <a:pt x="3444181" y="835439"/>
                  <a:pt x="3255527" y="812041"/>
                </a:cubicBezTo>
                <a:lnTo>
                  <a:pt x="1651915" y="614149"/>
                </a:lnTo>
                <a:lnTo>
                  <a:pt x="1372136" y="279779"/>
                </a:lnTo>
                <a:lnTo>
                  <a:pt x="662094" y="164013"/>
                </a:lnTo>
                <a:cubicBezTo>
                  <a:pt x="675742" y="104873"/>
                  <a:pt x="669276" y="59140"/>
                  <a:pt x="68292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5" name="Freeform 38">
            <a:extLst>
              <a:ext uri="{FF2B5EF4-FFF2-40B4-BE49-F238E27FC236}">
                <a16:creationId xmlns:a16="http://schemas.microsoft.com/office/drawing/2014/main" id="{599A62CF-C707-4B4B-81AA-8E253B376B31}"/>
              </a:ext>
            </a:extLst>
          </p:cNvPr>
          <p:cNvSpPr>
            <a:spLocks noChangeAspect="1"/>
          </p:cNvSpPr>
          <p:nvPr/>
        </p:nvSpPr>
        <p:spPr>
          <a:xfrm rot="19007088" flipH="1">
            <a:off x="9162640" y="2677114"/>
            <a:ext cx="1563416" cy="1216503"/>
          </a:xfrm>
          <a:custGeom>
            <a:avLst/>
            <a:gdLst>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88910 w 3865288"/>
              <a:gd name="connsiteY20" fmla="*/ 177421 h 3007610"/>
              <a:gd name="connsiteX21" fmla="*/ 682924 w 3865288"/>
              <a:gd name="connsiteY21" fmla="*/ 0 h 3007610"/>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62094 w 3865288"/>
              <a:gd name="connsiteY20" fmla="*/ 164013 h 3007610"/>
              <a:gd name="connsiteX21" fmla="*/ 682924 w 3865288"/>
              <a:gd name="connsiteY21" fmla="*/ 0 h 300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5288" h="3007610">
                <a:moveTo>
                  <a:pt x="296870" y="263283"/>
                </a:moveTo>
                <a:lnTo>
                  <a:pt x="1229426" y="364513"/>
                </a:lnTo>
                <a:lnTo>
                  <a:pt x="1461439" y="682388"/>
                </a:lnTo>
                <a:lnTo>
                  <a:pt x="2937058" y="854705"/>
                </a:lnTo>
                <a:cubicBezTo>
                  <a:pt x="3245418" y="884374"/>
                  <a:pt x="3271508" y="1057167"/>
                  <a:pt x="3289645" y="1194179"/>
                </a:cubicBezTo>
                <a:lnTo>
                  <a:pt x="3597846" y="3007610"/>
                </a:lnTo>
                <a:lnTo>
                  <a:pt x="346298" y="2636865"/>
                </a:lnTo>
                <a:lnTo>
                  <a:pt x="0" y="502119"/>
                </a:lnTo>
                <a:lnTo>
                  <a:pt x="282628" y="498143"/>
                </a:lnTo>
                <a:lnTo>
                  <a:pt x="296870" y="263283"/>
                </a:lnTo>
                <a:close/>
                <a:moveTo>
                  <a:pt x="682924" y="0"/>
                </a:moveTo>
                <a:lnTo>
                  <a:pt x="1570028" y="109182"/>
                </a:lnTo>
                <a:lnTo>
                  <a:pt x="1829336" y="436728"/>
                </a:lnTo>
                <a:lnTo>
                  <a:pt x="3664960" y="668740"/>
                </a:lnTo>
                <a:cubicBezTo>
                  <a:pt x="3883700" y="698983"/>
                  <a:pt x="3875827" y="816690"/>
                  <a:pt x="3856028" y="1009934"/>
                </a:cubicBezTo>
                <a:lnTo>
                  <a:pt x="3612623" y="3007017"/>
                </a:lnTo>
                <a:lnTo>
                  <a:pt x="3487539" y="1084997"/>
                </a:lnTo>
                <a:cubicBezTo>
                  <a:pt x="3489715" y="954256"/>
                  <a:pt x="3444181" y="835439"/>
                  <a:pt x="3255527" y="812041"/>
                </a:cubicBezTo>
                <a:lnTo>
                  <a:pt x="1651915" y="614149"/>
                </a:lnTo>
                <a:lnTo>
                  <a:pt x="1372136" y="279779"/>
                </a:lnTo>
                <a:lnTo>
                  <a:pt x="662094" y="164013"/>
                </a:lnTo>
                <a:cubicBezTo>
                  <a:pt x="675742" y="104873"/>
                  <a:pt x="669276" y="59140"/>
                  <a:pt x="6829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47" name="Arrow: Right 46">
            <a:extLst>
              <a:ext uri="{FF2B5EF4-FFF2-40B4-BE49-F238E27FC236}">
                <a16:creationId xmlns:a16="http://schemas.microsoft.com/office/drawing/2014/main" id="{E38287EC-10EB-4009-8B3E-53314FB19ECD}"/>
              </a:ext>
            </a:extLst>
          </p:cNvPr>
          <p:cNvSpPr/>
          <p:nvPr/>
        </p:nvSpPr>
        <p:spPr>
          <a:xfrm>
            <a:off x="3148918" y="2653570"/>
            <a:ext cx="835846" cy="414017"/>
          </a:xfrm>
          <a:prstGeom prst="rightArrow">
            <a:avLst>
              <a:gd name="adj1" fmla="val 50000"/>
              <a:gd name="adj2" fmla="val 812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006ABD46-F77B-4688-9E6E-3AAE7EFB27BA}"/>
              </a:ext>
            </a:extLst>
          </p:cNvPr>
          <p:cNvSpPr/>
          <p:nvPr/>
        </p:nvSpPr>
        <p:spPr>
          <a:xfrm rot="10800000">
            <a:off x="8377525" y="2653570"/>
            <a:ext cx="835846" cy="414017"/>
          </a:xfrm>
          <a:prstGeom prst="rightArrow">
            <a:avLst>
              <a:gd name="adj1" fmla="val 50000"/>
              <a:gd name="adj2" fmla="val 812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타원 18">
            <a:extLst>
              <a:ext uri="{FF2B5EF4-FFF2-40B4-BE49-F238E27FC236}">
                <a16:creationId xmlns:a16="http://schemas.microsoft.com/office/drawing/2014/main" id="{B1A15E47-24DA-4D51-B78A-2913D354D8EB}"/>
              </a:ext>
            </a:extLst>
          </p:cNvPr>
          <p:cNvSpPr/>
          <p:nvPr/>
        </p:nvSpPr>
        <p:spPr>
          <a:xfrm>
            <a:off x="4884853" y="4709528"/>
            <a:ext cx="388504" cy="388504"/>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dirty="0"/>
              <a:t>1</a:t>
            </a:r>
            <a:endParaRPr lang="ko-KR" altLang="en-US" sz="1400" b="1" dirty="0"/>
          </a:p>
        </p:txBody>
      </p:sp>
      <p:sp>
        <p:nvSpPr>
          <p:cNvPr id="53" name="텍스트 개체 틀 14">
            <a:extLst>
              <a:ext uri="{FF2B5EF4-FFF2-40B4-BE49-F238E27FC236}">
                <a16:creationId xmlns:a16="http://schemas.microsoft.com/office/drawing/2014/main" id="{6AA7E8B0-0F98-49A6-B587-1DB96F3FDB16}"/>
              </a:ext>
            </a:extLst>
          </p:cNvPr>
          <p:cNvSpPr txBox="1">
            <a:spLocks/>
          </p:cNvSpPr>
          <p:nvPr/>
        </p:nvSpPr>
        <p:spPr>
          <a:xfrm>
            <a:off x="5242204" y="4733799"/>
            <a:ext cx="2123909" cy="360040"/>
          </a:xfrm>
          <a:prstGeom prst="rect">
            <a:avLst/>
          </a:prstGeom>
        </p:spPr>
        <p:txBody>
          <a:bodyPr anchor="ct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400" dirty="0">
                <a:solidFill>
                  <a:schemeClr val="tx1">
                    <a:lumMod val="75000"/>
                    <a:lumOff val="25000"/>
                  </a:schemeClr>
                </a:solidFill>
              </a:rPr>
              <a:t>Responsive on All Devices</a:t>
            </a:r>
            <a:endParaRPr lang="ko-KR" altLang="en-US" sz="1400" dirty="0">
              <a:solidFill>
                <a:schemeClr val="tx1">
                  <a:lumMod val="75000"/>
                  <a:lumOff val="25000"/>
                </a:schemeClr>
              </a:solidFill>
            </a:endParaRPr>
          </a:p>
        </p:txBody>
      </p:sp>
      <p:sp>
        <p:nvSpPr>
          <p:cNvPr id="55" name="자유형 11">
            <a:extLst>
              <a:ext uri="{FF2B5EF4-FFF2-40B4-BE49-F238E27FC236}">
                <a16:creationId xmlns:a16="http://schemas.microsoft.com/office/drawing/2014/main" id="{98DCB2FD-E08E-4A78-AB65-7CA941DB7463}"/>
              </a:ext>
            </a:extLst>
          </p:cNvPr>
          <p:cNvSpPr/>
          <p:nvPr/>
        </p:nvSpPr>
        <p:spPr>
          <a:xfrm flipV="1">
            <a:off x="1312752" y="5370668"/>
            <a:ext cx="9360000" cy="46647"/>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6" name="자유형 11">
            <a:extLst>
              <a:ext uri="{FF2B5EF4-FFF2-40B4-BE49-F238E27FC236}">
                <a16:creationId xmlns:a16="http://schemas.microsoft.com/office/drawing/2014/main" id="{CFAC6F33-FF6E-4D9D-85F6-F514E2F60432}"/>
              </a:ext>
            </a:extLst>
          </p:cNvPr>
          <p:cNvSpPr/>
          <p:nvPr/>
        </p:nvSpPr>
        <p:spPr>
          <a:xfrm flipV="1">
            <a:off x="1312752" y="6018740"/>
            <a:ext cx="9360000" cy="46647"/>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7" name="텍스트 개체 틀 9">
            <a:extLst>
              <a:ext uri="{FF2B5EF4-FFF2-40B4-BE49-F238E27FC236}">
                <a16:creationId xmlns:a16="http://schemas.microsoft.com/office/drawing/2014/main" id="{71EC8BDC-8DC8-4BE3-8EBF-AB77B64CE328}"/>
              </a:ext>
            </a:extLst>
          </p:cNvPr>
          <p:cNvSpPr txBox="1">
            <a:spLocks/>
          </p:cNvSpPr>
          <p:nvPr/>
        </p:nvSpPr>
        <p:spPr>
          <a:xfrm>
            <a:off x="1312752" y="5498025"/>
            <a:ext cx="9630332" cy="494323"/>
          </a:xfrm>
          <a:prstGeom prst="rect">
            <a:avLst/>
          </a:prstGeom>
        </p:spPr>
        <p:txBody>
          <a:bodyPr anchor="ct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200" dirty="0">
                <a:solidFill>
                  <a:schemeClr val="tx1">
                    <a:lumMod val="75000"/>
                    <a:lumOff val="25000"/>
                  </a:schemeClr>
                </a:solidFill>
                <a:hlinkClick r:id="rId2" action="ppaction://hlinkfile"/>
              </a:rPr>
              <a:t>Link Here</a:t>
            </a:r>
            <a:endParaRPr lang="ko-KR" altLang="en-US" sz="1200" dirty="0">
              <a:solidFill>
                <a:schemeClr val="tx1">
                  <a:lumMod val="75000"/>
                  <a:lumOff val="25000"/>
                </a:schemeClr>
              </a:solidFill>
            </a:endParaRPr>
          </a:p>
        </p:txBody>
      </p:sp>
    </p:spTree>
    <p:extLst>
      <p:ext uri="{BB962C8B-B14F-4D97-AF65-F5344CB8AC3E}">
        <p14:creationId xmlns:p14="http://schemas.microsoft.com/office/powerpoint/2010/main" val="3794804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2002146-F106-483B-8C4D-E251FF6B1B7F}"/>
              </a:ext>
            </a:extLst>
          </p:cNvPr>
          <p:cNvSpPr/>
          <p:nvPr/>
        </p:nvSpPr>
        <p:spPr>
          <a:xfrm>
            <a:off x="0" y="4584915"/>
            <a:ext cx="12191999" cy="185055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020C8F30-9C91-4D39-A29C-BCE4134E41E9}"/>
              </a:ext>
            </a:extLst>
          </p:cNvPr>
          <p:cNvSpPr txBox="1"/>
          <p:nvPr/>
        </p:nvSpPr>
        <p:spPr>
          <a:xfrm>
            <a:off x="53136" y="50023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grpSp>
        <p:nvGrpSpPr>
          <p:cNvPr id="5" name="Group 4">
            <a:extLst>
              <a:ext uri="{FF2B5EF4-FFF2-40B4-BE49-F238E27FC236}">
                <a16:creationId xmlns:a16="http://schemas.microsoft.com/office/drawing/2014/main" id="{A795E6C6-E728-4964-884A-D05AE1EA6B1A}"/>
              </a:ext>
            </a:extLst>
          </p:cNvPr>
          <p:cNvGrpSpPr/>
          <p:nvPr/>
        </p:nvGrpSpPr>
        <p:grpSpPr>
          <a:xfrm>
            <a:off x="5652748" y="6509779"/>
            <a:ext cx="881742" cy="137160"/>
            <a:chOff x="5215346" y="150098"/>
            <a:chExt cx="881742" cy="137160"/>
          </a:xfrm>
          <a:solidFill>
            <a:schemeClr val="bg1"/>
          </a:solidFill>
        </p:grpSpPr>
        <p:sp>
          <p:nvSpPr>
            <p:cNvPr id="6" name="Rectangle 5">
              <a:extLst>
                <a:ext uri="{FF2B5EF4-FFF2-40B4-BE49-F238E27FC236}">
                  <a16:creationId xmlns:a16="http://schemas.microsoft.com/office/drawing/2014/main" id="{C04EA634-8988-45C1-85E2-AF0B27F4A83E}"/>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CC4C736D-D4E2-4A6E-AA8F-A39527332EED}"/>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F3568D6C-739E-4E50-A44F-D75A571CD193}"/>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EBA573B1-77EB-4AC0-8EBD-1465AB9FB4E4}"/>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 name="Group 9">
            <a:extLst>
              <a:ext uri="{FF2B5EF4-FFF2-40B4-BE49-F238E27FC236}">
                <a16:creationId xmlns:a16="http://schemas.microsoft.com/office/drawing/2014/main" id="{520FA3AE-1B39-46DB-BAFE-D2046864A49D}"/>
              </a:ext>
            </a:extLst>
          </p:cNvPr>
          <p:cNvGrpSpPr/>
          <p:nvPr/>
        </p:nvGrpSpPr>
        <p:grpSpPr>
          <a:xfrm>
            <a:off x="5652748" y="4354601"/>
            <a:ext cx="881742" cy="137160"/>
            <a:chOff x="5215346" y="150098"/>
            <a:chExt cx="881742" cy="137160"/>
          </a:xfrm>
          <a:solidFill>
            <a:schemeClr val="bg1"/>
          </a:solidFill>
        </p:grpSpPr>
        <p:sp>
          <p:nvSpPr>
            <p:cNvPr id="11" name="Rectangle 10">
              <a:extLst>
                <a:ext uri="{FF2B5EF4-FFF2-40B4-BE49-F238E27FC236}">
                  <a16:creationId xmlns:a16="http://schemas.microsoft.com/office/drawing/2014/main" id="{DA10EB0C-9DDA-4075-8757-A5A0E29DAF88}"/>
                </a:ext>
              </a:extLst>
            </p:cNvPr>
            <p:cNvSpPr/>
            <p:nvPr userDrawn="1"/>
          </p:nvSpPr>
          <p:spPr>
            <a:xfrm>
              <a:off x="5215346"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FF2B5EF4-FFF2-40B4-BE49-F238E27FC236}">
                  <a16:creationId xmlns:a16="http://schemas.microsoft.com/office/drawing/2014/main" id="{1EA331E6-CA97-412D-8FE9-C2A5CB52D369}"/>
                </a:ext>
              </a:extLst>
            </p:cNvPr>
            <p:cNvSpPr/>
            <p:nvPr userDrawn="1"/>
          </p:nvSpPr>
          <p:spPr>
            <a:xfrm>
              <a:off x="5463540"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BEFAFF58-7C0C-4719-940D-9F5B7CFFC068}"/>
                </a:ext>
              </a:extLst>
            </p:cNvPr>
            <p:cNvSpPr/>
            <p:nvPr userDrawn="1"/>
          </p:nvSpPr>
          <p:spPr>
            <a:xfrm>
              <a:off x="5711734"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12D800E5-985C-4788-AF1F-0565AA8BB2D3}"/>
                </a:ext>
              </a:extLst>
            </p:cNvPr>
            <p:cNvSpPr/>
            <p:nvPr userDrawn="1"/>
          </p:nvSpPr>
          <p:spPr>
            <a:xfrm>
              <a:off x="5959928" y="150098"/>
              <a:ext cx="137160" cy="1371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A3EB-2410-44E2-AC6C-3E797E1E0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9051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1D5A0D-DAC7-4BF2-AFBE-E79EBD43A695}"/>
              </a:ext>
            </a:extLst>
          </p:cNvPr>
          <p:cNvSpPr/>
          <p:nvPr/>
        </p:nvSpPr>
        <p:spPr>
          <a:xfrm>
            <a:off x="1039816" y="0"/>
            <a:ext cx="5104538"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ea typeface="Fredericka the Great" panose="02000000000000000000" pitchFamily="2" charset="0"/>
              </a:rPr>
              <a:t>L</a:t>
            </a:r>
            <a:r>
              <a:rPr lang="en-US" sz="4400" dirty="0">
                <a:ln w="0"/>
                <a:effectLst>
                  <a:outerShdw blurRad="38100" dist="19050" dir="2700000" algn="tl" rotWithShape="0">
                    <a:schemeClr val="dk1">
                      <a:alpha val="40000"/>
                    </a:schemeClr>
                  </a:outerShdw>
                </a:effectLst>
                <a:ea typeface="Fredericka the Great" panose="02000000000000000000" pitchFamily="2" charset="0"/>
              </a:rPr>
              <a:t>ANGUAGES</a:t>
            </a:r>
            <a:r>
              <a:rPr lang="en-US" sz="5400" dirty="0">
                <a:ln w="0"/>
                <a:effectLst>
                  <a:outerShdw blurRad="38100" dist="19050" dir="2700000" algn="tl" rotWithShape="0">
                    <a:schemeClr val="dk1">
                      <a:alpha val="40000"/>
                    </a:schemeClr>
                  </a:outerShdw>
                </a:effectLst>
                <a:ea typeface="Fredericka the Great" panose="02000000000000000000" pitchFamily="2" charset="0"/>
              </a:rPr>
              <a:t> U</a:t>
            </a:r>
            <a:r>
              <a:rPr lang="en-US" sz="4400" dirty="0">
                <a:ln w="0"/>
                <a:effectLst>
                  <a:outerShdw blurRad="38100" dist="19050" dir="2700000" algn="tl" rotWithShape="0">
                    <a:schemeClr val="dk1">
                      <a:alpha val="40000"/>
                    </a:schemeClr>
                  </a:outerShdw>
                </a:effectLst>
                <a:ea typeface="Fredericka the Great" panose="02000000000000000000" pitchFamily="2" charset="0"/>
              </a:rPr>
              <a:t>SED</a:t>
            </a:r>
            <a:endParaRPr lang="en-US" sz="5400" cap="none" spc="0" dirty="0">
              <a:ln w="0"/>
              <a:effectLst>
                <a:outerShdw blurRad="38100" dist="19050" dir="2700000" algn="tl" rotWithShape="0">
                  <a:schemeClr val="dk1">
                    <a:alpha val="40000"/>
                  </a:schemeClr>
                </a:outerShdw>
              </a:effectLst>
              <a:ea typeface="Fredericka the Great" panose="02000000000000000000" pitchFamily="2" charset="0"/>
            </a:endParaRPr>
          </a:p>
        </p:txBody>
      </p:sp>
      <p:pic>
        <p:nvPicPr>
          <p:cNvPr id="4" name="Picture 3">
            <a:extLst>
              <a:ext uri="{FF2B5EF4-FFF2-40B4-BE49-F238E27FC236}">
                <a16:creationId xmlns:a16="http://schemas.microsoft.com/office/drawing/2014/main" id="{7D8539F7-20B6-4000-A450-4B77C00880D8}"/>
              </a:ext>
            </a:extLst>
          </p:cNvPr>
          <p:cNvPicPr>
            <a:picLocks noChangeAspect="1"/>
          </p:cNvPicPr>
          <p:nvPr/>
        </p:nvPicPr>
        <p:blipFill>
          <a:blip r:embed="rId2"/>
          <a:stretch>
            <a:fillRect/>
          </a:stretch>
        </p:blipFill>
        <p:spPr>
          <a:xfrm>
            <a:off x="990770" y="1192850"/>
            <a:ext cx="1205499" cy="1205499"/>
          </a:xfrm>
          <a:prstGeom prst="rect">
            <a:avLst/>
          </a:prstGeom>
        </p:spPr>
      </p:pic>
      <p:pic>
        <p:nvPicPr>
          <p:cNvPr id="6" name="Picture 5">
            <a:extLst>
              <a:ext uri="{FF2B5EF4-FFF2-40B4-BE49-F238E27FC236}">
                <a16:creationId xmlns:a16="http://schemas.microsoft.com/office/drawing/2014/main" id="{F8D15B30-D64B-4582-8563-15527E5C20F3}"/>
              </a:ext>
            </a:extLst>
          </p:cNvPr>
          <p:cNvPicPr>
            <a:picLocks noChangeAspect="1"/>
          </p:cNvPicPr>
          <p:nvPr/>
        </p:nvPicPr>
        <p:blipFill>
          <a:blip r:embed="rId3"/>
          <a:stretch>
            <a:fillRect/>
          </a:stretch>
        </p:blipFill>
        <p:spPr>
          <a:xfrm>
            <a:off x="990771" y="2729821"/>
            <a:ext cx="1205500" cy="1205500"/>
          </a:xfrm>
          <a:prstGeom prst="rect">
            <a:avLst/>
          </a:prstGeom>
        </p:spPr>
      </p:pic>
      <p:pic>
        <p:nvPicPr>
          <p:cNvPr id="3074" name="Picture 2" descr="Image result for jquery ICON&quot;">
            <a:extLst>
              <a:ext uri="{FF2B5EF4-FFF2-40B4-BE49-F238E27FC236}">
                <a16:creationId xmlns:a16="http://schemas.microsoft.com/office/drawing/2014/main" id="{1B5A2003-7EB7-45C1-8831-C2E735DAF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652" y="5741811"/>
            <a:ext cx="945733" cy="9457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9F9DAB-8EA6-409E-A4A8-0C7F40CA9989}"/>
              </a:ext>
            </a:extLst>
          </p:cNvPr>
          <p:cNvPicPr>
            <a:picLocks noChangeAspect="1"/>
          </p:cNvPicPr>
          <p:nvPr/>
        </p:nvPicPr>
        <p:blipFill>
          <a:blip r:embed="rId5"/>
          <a:stretch>
            <a:fillRect/>
          </a:stretch>
        </p:blipFill>
        <p:spPr>
          <a:xfrm>
            <a:off x="990772" y="4266793"/>
            <a:ext cx="1205499" cy="1205499"/>
          </a:xfrm>
          <a:prstGeom prst="rect">
            <a:avLst/>
          </a:prstGeom>
        </p:spPr>
      </p:pic>
      <p:sp>
        <p:nvSpPr>
          <p:cNvPr id="9" name="Rectangle 8">
            <a:extLst>
              <a:ext uri="{FF2B5EF4-FFF2-40B4-BE49-F238E27FC236}">
                <a16:creationId xmlns:a16="http://schemas.microsoft.com/office/drawing/2014/main" id="{F48DECA8-0AD1-4FC0-9DB1-70C23694F83A}"/>
              </a:ext>
            </a:extLst>
          </p:cNvPr>
          <p:cNvSpPr/>
          <p:nvPr/>
        </p:nvSpPr>
        <p:spPr>
          <a:xfrm>
            <a:off x="2612163" y="1333934"/>
            <a:ext cx="9497227" cy="923330"/>
          </a:xfrm>
          <a:prstGeom prst="rect">
            <a:avLst/>
          </a:prstGeom>
        </p:spPr>
        <p:txBody>
          <a:bodyPr wrap="square">
            <a:spAutoFit/>
          </a:bodyPr>
          <a:lstStyle/>
          <a:p>
            <a:r>
              <a:rPr lang="en-US" dirty="0"/>
              <a:t>Hypertext Markup Language (HTML) is the standard markup language for documents designed to be displayed in a web browser. It can be assisted by technologies such as Cascading Style Sheets (CSS) and scripting languages such as JavaScript.</a:t>
            </a:r>
          </a:p>
        </p:txBody>
      </p:sp>
      <p:sp>
        <p:nvSpPr>
          <p:cNvPr id="11" name="Rectangle 10">
            <a:extLst>
              <a:ext uri="{FF2B5EF4-FFF2-40B4-BE49-F238E27FC236}">
                <a16:creationId xmlns:a16="http://schemas.microsoft.com/office/drawing/2014/main" id="{E99C175A-A9DE-437B-B998-73ADEC3708CD}"/>
              </a:ext>
            </a:extLst>
          </p:cNvPr>
          <p:cNvSpPr/>
          <p:nvPr/>
        </p:nvSpPr>
        <p:spPr>
          <a:xfrm>
            <a:off x="2612162" y="2870906"/>
            <a:ext cx="9497228" cy="923330"/>
          </a:xfrm>
          <a:prstGeom prst="rect">
            <a:avLst/>
          </a:prstGeom>
        </p:spPr>
        <p:txBody>
          <a:bodyPr wrap="square">
            <a:spAutoFit/>
          </a:bodyPr>
          <a:lstStyle/>
          <a:p>
            <a:r>
              <a:rPr lang="en-US" dirty="0"/>
              <a:t>Cascading Style Sheets (CSS) is a style sheet language used for describing the presentation of a document written in a markup language like HTML. CSS is a cornerstone technology of the World Wide Web, alongside HTML and JavaScript.</a:t>
            </a:r>
          </a:p>
        </p:txBody>
      </p:sp>
      <p:sp>
        <p:nvSpPr>
          <p:cNvPr id="12" name="Rectangle 11">
            <a:extLst>
              <a:ext uri="{FF2B5EF4-FFF2-40B4-BE49-F238E27FC236}">
                <a16:creationId xmlns:a16="http://schemas.microsoft.com/office/drawing/2014/main" id="{3422A172-109E-4AE0-A40E-1F650E2D29CD}"/>
              </a:ext>
            </a:extLst>
          </p:cNvPr>
          <p:cNvSpPr/>
          <p:nvPr/>
        </p:nvSpPr>
        <p:spPr>
          <a:xfrm>
            <a:off x="2612163" y="4402851"/>
            <a:ext cx="9497229" cy="923330"/>
          </a:xfrm>
          <a:prstGeom prst="rect">
            <a:avLst/>
          </a:prstGeom>
        </p:spPr>
        <p:txBody>
          <a:bodyPr wrap="square">
            <a:spAutoFit/>
          </a:bodyPr>
          <a:lstStyle/>
          <a:p>
            <a:r>
              <a:rPr lang="en-US" dirty="0"/>
              <a:t>JavaScript is a high-level, just-in-time compiled, multi-paradigm programming language that conforms to the ECMAScript specification. JavaScript has curly-bracket syntax, dynamic typing, prototype-based object-orientation, and first-class functions.</a:t>
            </a:r>
          </a:p>
        </p:txBody>
      </p:sp>
      <p:sp>
        <p:nvSpPr>
          <p:cNvPr id="13" name="Rectangle 12">
            <a:extLst>
              <a:ext uri="{FF2B5EF4-FFF2-40B4-BE49-F238E27FC236}">
                <a16:creationId xmlns:a16="http://schemas.microsoft.com/office/drawing/2014/main" id="{4F5CD72C-4B4B-4799-B429-EDCAAE9F86F7}"/>
              </a:ext>
            </a:extLst>
          </p:cNvPr>
          <p:cNvSpPr/>
          <p:nvPr/>
        </p:nvSpPr>
        <p:spPr>
          <a:xfrm>
            <a:off x="2612162" y="5614512"/>
            <a:ext cx="9497228" cy="1200329"/>
          </a:xfrm>
          <a:prstGeom prst="rect">
            <a:avLst/>
          </a:prstGeom>
        </p:spPr>
        <p:txBody>
          <a:bodyPr wrap="square">
            <a:spAutoFit/>
          </a:bodyPr>
          <a:lstStyle/>
          <a:p>
            <a:r>
              <a:rPr lang="en-US" dirty="0"/>
              <a:t>jQuery is a JavaScript library designed to simplify HTML DOM tree traversal and manipulation, as well as event handling, CSS animation, and Ajax. It is free, open-source software using the permissive MIT License. As of May 2019, jQuery is used by 73% of the 10 million most popular websites</a:t>
            </a:r>
          </a:p>
        </p:txBody>
      </p:sp>
    </p:spTree>
    <p:extLst>
      <p:ext uri="{BB962C8B-B14F-4D97-AF65-F5344CB8AC3E}">
        <p14:creationId xmlns:p14="http://schemas.microsoft.com/office/powerpoint/2010/main" val="3173823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20000"/>
          </a:bodyPr>
          <a:lstStyle/>
          <a:p>
            <a:r>
              <a:rPr lang="en-US" dirty="0"/>
              <a:t>Website Features</a:t>
            </a:r>
          </a:p>
        </p:txBody>
      </p:sp>
      <p:sp>
        <p:nvSpPr>
          <p:cNvPr id="8" name="Rounded Rectangle 3">
            <a:extLst>
              <a:ext uri="{FF2B5EF4-FFF2-40B4-BE49-F238E27FC236}">
                <a16:creationId xmlns:a16="http://schemas.microsoft.com/office/drawing/2014/main" id="{1FD705C2-E3AE-48F5-8165-1D2604D8B081}"/>
              </a:ext>
            </a:extLst>
          </p:cNvPr>
          <p:cNvSpPr/>
          <p:nvPr/>
        </p:nvSpPr>
        <p:spPr>
          <a:xfrm rot="2700000">
            <a:off x="6260569" y="1659646"/>
            <a:ext cx="1028541" cy="28346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3">
            <a:extLst>
              <a:ext uri="{FF2B5EF4-FFF2-40B4-BE49-F238E27FC236}">
                <a16:creationId xmlns:a16="http://schemas.microsoft.com/office/drawing/2014/main" id="{37F0C162-6938-44EC-94AE-4E317E062EE2}"/>
              </a:ext>
            </a:extLst>
          </p:cNvPr>
          <p:cNvSpPr/>
          <p:nvPr/>
        </p:nvSpPr>
        <p:spPr>
          <a:xfrm rot="13500000">
            <a:off x="4931143" y="2989072"/>
            <a:ext cx="1028541" cy="2834640"/>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3">
            <a:extLst>
              <a:ext uri="{FF2B5EF4-FFF2-40B4-BE49-F238E27FC236}">
                <a16:creationId xmlns:a16="http://schemas.microsoft.com/office/drawing/2014/main" id="{03DAA0F4-6637-4B23-8FFF-281D2F275D5E}"/>
              </a:ext>
            </a:extLst>
          </p:cNvPr>
          <p:cNvSpPr/>
          <p:nvPr/>
        </p:nvSpPr>
        <p:spPr>
          <a:xfrm rot="18900000">
            <a:off x="4963473" y="1646256"/>
            <a:ext cx="1028541" cy="2926080"/>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1" name="Rounded Rectangle 3">
            <a:extLst>
              <a:ext uri="{FF2B5EF4-FFF2-40B4-BE49-F238E27FC236}">
                <a16:creationId xmlns:a16="http://schemas.microsoft.com/office/drawing/2014/main" id="{19ECA345-CDD0-4F0A-A911-B3B3D882CBDF}"/>
              </a:ext>
            </a:extLst>
          </p:cNvPr>
          <p:cNvSpPr/>
          <p:nvPr/>
        </p:nvSpPr>
        <p:spPr>
          <a:xfrm rot="8100000">
            <a:off x="6228242" y="2911024"/>
            <a:ext cx="1028541" cy="2926080"/>
          </a:xfrm>
          <a:prstGeom prst="roundRect">
            <a:avLst>
              <a:gd name="adj" fmla="val 5000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2" name="Oval 11">
            <a:extLst>
              <a:ext uri="{FF2B5EF4-FFF2-40B4-BE49-F238E27FC236}">
                <a16:creationId xmlns:a16="http://schemas.microsoft.com/office/drawing/2014/main" id="{96D7DC66-D993-459D-BB73-F8FBD28C6276}"/>
              </a:ext>
            </a:extLst>
          </p:cNvPr>
          <p:cNvSpPr/>
          <p:nvPr/>
        </p:nvSpPr>
        <p:spPr>
          <a:xfrm>
            <a:off x="5640977" y="3278777"/>
            <a:ext cx="910045" cy="910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4" name="Oval 21">
            <a:extLst>
              <a:ext uri="{FF2B5EF4-FFF2-40B4-BE49-F238E27FC236}">
                <a16:creationId xmlns:a16="http://schemas.microsoft.com/office/drawing/2014/main" id="{4049FBAB-587C-4FD3-B901-8AF40ADA8A05}"/>
              </a:ext>
            </a:extLst>
          </p:cNvPr>
          <p:cNvSpPr>
            <a:spLocks noChangeAspect="1"/>
          </p:cNvSpPr>
          <p:nvPr/>
        </p:nvSpPr>
        <p:spPr>
          <a:xfrm>
            <a:off x="5845387" y="3466849"/>
            <a:ext cx="529480" cy="53390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5" name="그룹 2">
            <a:extLst>
              <a:ext uri="{FF2B5EF4-FFF2-40B4-BE49-F238E27FC236}">
                <a16:creationId xmlns:a16="http://schemas.microsoft.com/office/drawing/2014/main" id="{EC9551ED-3A4B-4CF7-9C76-5759FF6863EC}"/>
              </a:ext>
            </a:extLst>
          </p:cNvPr>
          <p:cNvGrpSpPr/>
          <p:nvPr/>
        </p:nvGrpSpPr>
        <p:grpSpPr>
          <a:xfrm>
            <a:off x="8105776" y="1970283"/>
            <a:ext cx="3217222" cy="1081951"/>
            <a:chOff x="7483202" y="1970281"/>
            <a:chExt cx="2880320" cy="1081951"/>
          </a:xfrm>
        </p:grpSpPr>
        <p:sp>
          <p:nvSpPr>
            <p:cNvPr id="16" name="TextBox 15">
              <a:extLst>
                <a:ext uri="{FF2B5EF4-FFF2-40B4-BE49-F238E27FC236}">
                  <a16:creationId xmlns:a16="http://schemas.microsoft.com/office/drawing/2014/main" id="{E479D324-4105-499B-BD00-A06112E6313B}"/>
                </a:ext>
              </a:extLst>
            </p:cNvPr>
            <p:cNvSpPr txBox="1"/>
            <p:nvPr/>
          </p:nvSpPr>
          <p:spPr>
            <a:xfrm>
              <a:off x="7483202" y="1970281"/>
              <a:ext cx="2880320" cy="338554"/>
            </a:xfrm>
            <a:prstGeom prst="rect">
              <a:avLst/>
            </a:prstGeom>
            <a:noFill/>
          </p:spPr>
          <p:txBody>
            <a:bodyPr wrap="square" rtlCol="0">
              <a:spAutoFit/>
            </a:bodyPr>
            <a:lstStyle/>
            <a:p>
              <a:r>
                <a:rPr lang="en-US" sz="1600" dirty="0"/>
                <a:t>Images</a:t>
              </a:r>
            </a:p>
          </p:txBody>
        </p:sp>
        <p:sp>
          <p:nvSpPr>
            <p:cNvPr id="17" name="TextBox 16">
              <a:extLst>
                <a:ext uri="{FF2B5EF4-FFF2-40B4-BE49-F238E27FC236}">
                  <a16:creationId xmlns:a16="http://schemas.microsoft.com/office/drawing/2014/main" id="{E117C604-DB61-41C4-AF7C-0A1C90BC5C63}"/>
                </a:ext>
              </a:extLst>
            </p:cNvPr>
            <p:cNvSpPr txBox="1"/>
            <p:nvPr/>
          </p:nvSpPr>
          <p:spPr>
            <a:xfrm>
              <a:off x="7483202" y="2221235"/>
              <a:ext cx="2880320" cy="830997"/>
            </a:xfrm>
            <a:prstGeom prst="rect">
              <a:avLst/>
            </a:prstGeom>
            <a:noFill/>
          </p:spPr>
          <p:txBody>
            <a:bodyPr wrap="square" rtlCol="0">
              <a:spAutoFit/>
            </a:bodyPr>
            <a:lstStyle/>
            <a:p>
              <a:r>
                <a:rPr lang="en-US" sz="1200" dirty="0"/>
                <a:t>We have partnered with a licensed photograph agency hosting a catalog of numerous alluring and beautiful images, all captured and retouched for your business.</a:t>
              </a:r>
              <a:endParaRPr lang="en-US" altLang="ko-KR" sz="1000" dirty="0">
                <a:solidFill>
                  <a:schemeClr val="tx1">
                    <a:lumMod val="65000"/>
                    <a:lumOff val="35000"/>
                  </a:schemeClr>
                </a:solidFill>
              </a:endParaRPr>
            </a:p>
          </p:txBody>
        </p:sp>
      </p:grpSp>
      <p:grpSp>
        <p:nvGrpSpPr>
          <p:cNvPr id="18" name="그룹 5">
            <a:extLst>
              <a:ext uri="{FF2B5EF4-FFF2-40B4-BE49-F238E27FC236}">
                <a16:creationId xmlns:a16="http://schemas.microsoft.com/office/drawing/2014/main" id="{F62C8EC0-27D0-4CAC-827C-DBC7978D7B54}"/>
              </a:ext>
            </a:extLst>
          </p:cNvPr>
          <p:cNvGrpSpPr/>
          <p:nvPr/>
        </p:nvGrpSpPr>
        <p:grpSpPr>
          <a:xfrm>
            <a:off x="8105778" y="5205627"/>
            <a:ext cx="3217224" cy="1081951"/>
            <a:chOff x="7959858" y="5205624"/>
            <a:chExt cx="2880321" cy="1081951"/>
          </a:xfrm>
        </p:grpSpPr>
        <p:sp>
          <p:nvSpPr>
            <p:cNvPr id="19" name="TextBox 18">
              <a:extLst>
                <a:ext uri="{FF2B5EF4-FFF2-40B4-BE49-F238E27FC236}">
                  <a16:creationId xmlns:a16="http://schemas.microsoft.com/office/drawing/2014/main" id="{0C396B01-98A8-4DBE-8575-C5512DDF614D}"/>
                </a:ext>
              </a:extLst>
            </p:cNvPr>
            <p:cNvSpPr txBox="1"/>
            <p:nvPr/>
          </p:nvSpPr>
          <p:spPr>
            <a:xfrm>
              <a:off x="7959858" y="5205624"/>
              <a:ext cx="2880320" cy="307777"/>
            </a:xfrm>
            <a:prstGeom prst="rect">
              <a:avLst/>
            </a:prstGeom>
            <a:noFill/>
          </p:spPr>
          <p:txBody>
            <a:bodyPr wrap="square" rtlCol="0">
              <a:spAutoFit/>
            </a:bodyPr>
            <a:lstStyle/>
            <a:p>
              <a:r>
                <a:rPr lang="en-US" sz="1400" dirty="0"/>
                <a:t>Ongoing Support</a:t>
              </a:r>
            </a:p>
          </p:txBody>
        </p:sp>
        <p:sp>
          <p:nvSpPr>
            <p:cNvPr id="20" name="TextBox 19">
              <a:extLst>
                <a:ext uri="{FF2B5EF4-FFF2-40B4-BE49-F238E27FC236}">
                  <a16:creationId xmlns:a16="http://schemas.microsoft.com/office/drawing/2014/main" id="{08CDC637-8964-450D-ADD5-D655A4FB56C9}"/>
                </a:ext>
              </a:extLst>
            </p:cNvPr>
            <p:cNvSpPr txBox="1"/>
            <p:nvPr/>
          </p:nvSpPr>
          <p:spPr>
            <a:xfrm>
              <a:off x="7959859" y="5456578"/>
              <a:ext cx="2880320" cy="830997"/>
            </a:xfrm>
            <a:prstGeom prst="rect">
              <a:avLst/>
            </a:prstGeom>
            <a:noFill/>
          </p:spPr>
          <p:txBody>
            <a:bodyPr wrap="square" rtlCol="0">
              <a:spAutoFit/>
            </a:bodyPr>
            <a:lstStyle/>
            <a:p>
              <a:r>
                <a:rPr lang="en-US" sz="1200" dirty="0"/>
                <a:t>Ongoing support and maintenance contracts for WordPress websites, from plugins to core updates, and monitoring, we have your website covered.</a:t>
              </a:r>
              <a:endParaRPr lang="en-US" altLang="ko-KR" sz="1000" dirty="0">
                <a:solidFill>
                  <a:schemeClr val="tx1">
                    <a:lumMod val="65000"/>
                    <a:lumOff val="35000"/>
                  </a:schemeClr>
                </a:solidFill>
              </a:endParaRPr>
            </a:p>
          </p:txBody>
        </p:sp>
      </p:grpSp>
      <p:cxnSp>
        <p:nvCxnSpPr>
          <p:cNvPr id="21" name="Elbow Connector 56">
            <a:extLst>
              <a:ext uri="{FF2B5EF4-FFF2-40B4-BE49-F238E27FC236}">
                <a16:creationId xmlns:a16="http://schemas.microsoft.com/office/drawing/2014/main" id="{54B6212A-2649-4BFF-88F3-F144E8FDCDA7}"/>
              </a:ext>
            </a:extLst>
          </p:cNvPr>
          <p:cNvCxnSpPr>
            <a:cxnSpLocks/>
          </p:cNvCxnSpPr>
          <p:nvPr/>
        </p:nvCxnSpPr>
        <p:spPr>
          <a:xfrm>
            <a:off x="7620000" y="4323450"/>
            <a:ext cx="1109137" cy="798596"/>
          </a:xfrm>
          <a:prstGeom prst="bentConnector3">
            <a:avLst>
              <a:gd name="adj1" fmla="val 50000"/>
            </a:avLst>
          </a:prstGeom>
          <a:ln w="15875">
            <a:solidFill>
              <a:schemeClr val="accent4">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2" name="그룹 7">
            <a:extLst>
              <a:ext uri="{FF2B5EF4-FFF2-40B4-BE49-F238E27FC236}">
                <a16:creationId xmlns:a16="http://schemas.microsoft.com/office/drawing/2014/main" id="{8492C2EC-9858-40E8-B64C-5E10AF2077BC}"/>
              </a:ext>
            </a:extLst>
          </p:cNvPr>
          <p:cNvGrpSpPr/>
          <p:nvPr/>
        </p:nvGrpSpPr>
        <p:grpSpPr>
          <a:xfrm>
            <a:off x="846307" y="1816055"/>
            <a:ext cx="3223973" cy="1081951"/>
            <a:chOff x="1919536" y="1816053"/>
            <a:chExt cx="2880320" cy="1081951"/>
          </a:xfrm>
        </p:grpSpPr>
        <p:sp>
          <p:nvSpPr>
            <p:cNvPr id="23" name="TextBox 22">
              <a:extLst>
                <a:ext uri="{FF2B5EF4-FFF2-40B4-BE49-F238E27FC236}">
                  <a16:creationId xmlns:a16="http://schemas.microsoft.com/office/drawing/2014/main" id="{59A40E36-3A85-441D-A8F9-CD80A83D452C}"/>
                </a:ext>
              </a:extLst>
            </p:cNvPr>
            <p:cNvSpPr txBox="1"/>
            <p:nvPr/>
          </p:nvSpPr>
          <p:spPr>
            <a:xfrm>
              <a:off x="1919536" y="1816053"/>
              <a:ext cx="2880320" cy="369332"/>
            </a:xfrm>
            <a:prstGeom prst="rect">
              <a:avLst/>
            </a:prstGeom>
            <a:noFill/>
          </p:spPr>
          <p:txBody>
            <a:bodyPr wrap="square" rtlCol="0">
              <a:spAutoFit/>
            </a:bodyPr>
            <a:lstStyle/>
            <a:p>
              <a:pPr algn="r"/>
              <a:r>
                <a:rPr lang="en-US" dirty="0"/>
                <a:t>Tailored Websites</a:t>
              </a:r>
            </a:p>
          </p:txBody>
        </p:sp>
        <p:sp>
          <p:nvSpPr>
            <p:cNvPr id="24" name="TextBox 23">
              <a:extLst>
                <a:ext uri="{FF2B5EF4-FFF2-40B4-BE49-F238E27FC236}">
                  <a16:creationId xmlns:a16="http://schemas.microsoft.com/office/drawing/2014/main" id="{92180FB5-30E6-4AE6-A105-78E6084E4E77}"/>
                </a:ext>
              </a:extLst>
            </p:cNvPr>
            <p:cNvSpPr txBox="1"/>
            <p:nvPr/>
          </p:nvSpPr>
          <p:spPr>
            <a:xfrm>
              <a:off x="1919536" y="2067007"/>
              <a:ext cx="2880320" cy="830997"/>
            </a:xfrm>
            <a:prstGeom prst="rect">
              <a:avLst/>
            </a:prstGeom>
            <a:noFill/>
          </p:spPr>
          <p:txBody>
            <a:bodyPr wrap="square" rtlCol="0">
              <a:spAutoFit/>
            </a:bodyPr>
            <a:lstStyle/>
            <a:p>
              <a:pPr algn="r"/>
              <a:r>
                <a:rPr lang="en-US" sz="1200" dirty="0"/>
                <a:t>High quality development and robust design that is specifically tailored to suit your business needs, because every business is unique and so should be its website.</a:t>
              </a:r>
              <a:endParaRPr lang="en-US" altLang="ko-KR" sz="1000" dirty="0">
                <a:solidFill>
                  <a:schemeClr val="tx1">
                    <a:lumMod val="65000"/>
                    <a:lumOff val="35000"/>
                  </a:schemeClr>
                </a:solidFill>
              </a:endParaRPr>
            </a:p>
          </p:txBody>
        </p:sp>
      </p:grpSp>
      <p:cxnSp>
        <p:nvCxnSpPr>
          <p:cNvPr id="25" name="Elbow Connector 59">
            <a:extLst>
              <a:ext uri="{FF2B5EF4-FFF2-40B4-BE49-F238E27FC236}">
                <a16:creationId xmlns:a16="http://schemas.microsoft.com/office/drawing/2014/main" id="{1636640E-19CA-4866-B2A8-510EBA3DEC76}"/>
              </a:ext>
            </a:extLst>
          </p:cNvPr>
          <p:cNvCxnSpPr>
            <a:cxnSpLocks/>
          </p:cNvCxnSpPr>
          <p:nvPr/>
        </p:nvCxnSpPr>
        <p:spPr>
          <a:xfrm>
            <a:off x="3520969" y="2867570"/>
            <a:ext cx="1286819" cy="554909"/>
          </a:xfrm>
          <a:prstGeom prst="bentConnector3">
            <a:avLst>
              <a:gd name="adj1" fmla="val 50000"/>
            </a:avLst>
          </a:prstGeom>
          <a:ln w="15875">
            <a:solidFill>
              <a:schemeClr val="accent2">
                <a:lumMod val="60000"/>
                <a:lumOff val="4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Elbow Connector 60">
            <a:extLst>
              <a:ext uri="{FF2B5EF4-FFF2-40B4-BE49-F238E27FC236}">
                <a16:creationId xmlns:a16="http://schemas.microsoft.com/office/drawing/2014/main" id="{8E5837EA-E7CF-42D8-A9D2-5504EB89DC41}"/>
              </a:ext>
            </a:extLst>
          </p:cNvPr>
          <p:cNvCxnSpPr>
            <a:cxnSpLocks/>
          </p:cNvCxnSpPr>
          <p:nvPr/>
        </p:nvCxnSpPr>
        <p:spPr>
          <a:xfrm rot="10800000" flipV="1">
            <a:off x="3605048" y="4042764"/>
            <a:ext cx="1150840" cy="709141"/>
          </a:xfrm>
          <a:prstGeom prst="bentConnector3">
            <a:avLst>
              <a:gd name="adj1" fmla="val 50000"/>
            </a:avLst>
          </a:prstGeom>
          <a:ln w="15875">
            <a:solidFill>
              <a:schemeClr val="accent4">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그룹 8">
            <a:extLst>
              <a:ext uri="{FF2B5EF4-FFF2-40B4-BE49-F238E27FC236}">
                <a16:creationId xmlns:a16="http://schemas.microsoft.com/office/drawing/2014/main" id="{FC62C57A-127C-459A-9404-51C8FA367142}"/>
              </a:ext>
            </a:extLst>
          </p:cNvPr>
          <p:cNvGrpSpPr/>
          <p:nvPr/>
        </p:nvGrpSpPr>
        <p:grpSpPr>
          <a:xfrm>
            <a:off x="846307" y="4871090"/>
            <a:ext cx="3223973" cy="1081951"/>
            <a:chOff x="1991543" y="4871087"/>
            <a:chExt cx="2880320" cy="1081951"/>
          </a:xfrm>
        </p:grpSpPr>
        <p:sp>
          <p:nvSpPr>
            <p:cNvPr id="28" name="TextBox 27">
              <a:extLst>
                <a:ext uri="{FF2B5EF4-FFF2-40B4-BE49-F238E27FC236}">
                  <a16:creationId xmlns:a16="http://schemas.microsoft.com/office/drawing/2014/main" id="{1E759474-4437-46E7-8178-ACAF6FAD1A15}"/>
                </a:ext>
              </a:extLst>
            </p:cNvPr>
            <p:cNvSpPr txBox="1"/>
            <p:nvPr/>
          </p:nvSpPr>
          <p:spPr>
            <a:xfrm>
              <a:off x="1991543" y="4871087"/>
              <a:ext cx="2880320" cy="369332"/>
            </a:xfrm>
            <a:prstGeom prst="rect">
              <a:avLst/>
            </a:prstGeom>
            <a:noFill/>
          </p:spPr>
          <p:txBody>
            <a:bodyPr wrap="square" rtlCol="0">
              <a:spAutoFit/>
            </a:bodyPr>
            <a:lstStyle/>
            <a:p>
              <a:pPr algn="r"/>
              <a:r>
                <a:rPr lang="en-US" dirty="0"/>
                <a:t>Responsive</a:t>
              </a:r>
            </a:p>
          </p:txBody>
        </p:sp>
        <p:sp>
          <p:nvSpPr>
            <p:cNvPr id="29" name="TextBox 28">
              <a:extLst>
                <a:ext uri="{FF2B5EF4-FFF2-40B4-BE49-F238E27FC236}">
                  <a16:creationId xmlns:a16="http://schemas.microsoft.com/office/drawing/2014/main" id="{9BD156DE-6FAC-43AA-B3B6-54A39A8A4E56}"/>
                </a:ext>
              </a:extLst>
            </p:cNvPr>
            <p:cNvSpPr txBox="1"/>
            <p:nvPr/>
          </p:nvSpPr>
          <p:spPr>
            <a:xfrm>
              <a:off x="1991543" y="5122041"/>
              <a:ext cx="2880320" cy="830997"/>
            </a:xfrm>
            <a:prstGeom prst="rect">
              <a:avLst/>
            </a:prstGeom>
            <a:noFill/>
          </p:spPr>
          <p:txBody>
            <a:bodyPr wrap="square" rtlCol="0">
              <a:spAutoFit/>
            </a:bodyPr>
            <a:lstStyle/>
            <a:p>
              <a:pPr algn="r"/>
              <a:r>
                <a:rPr lang="en-US" sz="1200" dirty="0"/>
                <a:t>All of our designs are 100% responsive and mobile-friendly, and are easy to use on smartphones and tablets. We focus on delivering solutions that work for your business.</a:t>
              </a:r>
              <a:r>
                <a:rPr lang="en-US" altLang="ko-KR" sz="1000" dirty="0">
                  <a:solidFill>
                    <a:schemeClr val="tx1">
                      <a:lumMod val="65000"/>
                      <a:lumOff val="35000"/>
                    </a:schemeClr>
                  </a:solidFill>
                </a:rPr>
                <a:t>.</a:t>
              </a:r>
            </a:p>
          </p:txBody>
        </p:sp>
      </p:grpSp>
      <p:cxnSp>
        <p:nvCxnSpPr>
          <p:cNvPr id="30" name="Elbow Connector 60">
            <a:extLst>
              <a:ext uri="{FF2B5EF4-FFF2-40B4-BE49-F238E27FC236}">
                <a16:creationId xmlns:a16="http://schemas.microsoft.com/office/drawing/2014/main" id="{6A24D418-91D4-4826-829F-6F29EC26AEBE}"/>
              </a:ext>
            </a:extLst>
          </p:cNvPr>
          <p:cNvCxnSpPr>
            <a:cxnSpLocks/>
          </p:cNvCxnSpPr>
          <p:nvPr/>
        </p:nvCxnSpPr>
        <p:spPr>
          <a:xfrm flipV="1">
            <a:off x="7496864" y="3040550"/>
            <a:ext cx="1142639" cy="327848"/>
          </a:xfrm>
          <a:prstGeom prst="bentConnector3">
            <a:avLst>
              <a:gd name="adj1" fmla="val 50000"/>
            </a:avLst>
          </a:prstGeom>
          <a:ln w="15875">
            <a:solidFill>
              <a:schemeClr val="accent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0" name="Round Same Side Corner Rectangle 11">
            <a:extLst>
              <a:ext uri="{FF2B5EF4-FFF2-40B4-BE49-F238E27FC236}">
                <a16:creationId xmlns:a16="http://schemas.microsoft.com/office/drawing/2014/main" id="{67163DA5-F877-4786-A370-82C0614B4B20}"/>
              </a:ext>
            </a:extLst>
          </p:cNvPr>
          <p:cNvSpPr/>
          <p:nvPr/>
        </p:nvSpPr>
        <p:spPr>
          <a:xfrm rot="9900000">
            <a:off x="4657604" y="4875098"/>
            <a:ext cx="369897" cy="31415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b="1" dirty="0"/>
          </a:p>
        </p:txBody>
      </p:sp>
      <p:sp>
        <p:nvSpPr>
          <p:cNvPr id="41" name="Trapezoid 3">
            <a:extLst>
              <a:ext uri="{FF2B5EF4-FFF2-40B4-BE49-F238E27FC236}">
                <a16:creationId xmlns:a16="http://schemas.microsoft.com/office/drawing/2014/main" id="{615BFA87-4272-4FC4-B608-25BEE57B727D}"/>
              </a:ext>
            </a:extLst>
          </p:cNvPr>
          <p:cNvSpPr>
            <a:spLocks noChangeAspect="1"/>
          </p:cNvSpPr>
          <p:nvPr/>
        </p:nvSpPr>
        <p:spPr>
          <a:xfrm>
            <a:off x="7225920" y="2126403"/>
            <a:ext cx="478372" cy="487547"/>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2" name="Rounded Rectangle 1">
            <a:extLst>
              <a:ext uri="{FF2B5EF4-FFF2-40B4-BE49-F238E27FC236}">
                <a16:creationId xmlns:a16="http://schemas.microsoft.com/office/drawing/2014/main" id="{25B93791-7D1F-45A5-BE85-D72735BA928C}"/>
              </a:ext>
            </a:extLst>
          </p:cNvPr>
          <p:cNvSpPr>
            <a:spLocks noChangeAspect="1"/>
          </p:cNvSpPr>
          <p:nvPr/>
        </p:nvSpPr>
        <p:spPr>
          <a:xfrm rot="2648398">
            <a:off x="4706110" y="2181626"/>
            <a:ext cx="203355" cy="520087"/>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solidFill>
                <a:schemeClr val="tx1"/>
              </a:solidFill>
            </a:endParaRPr>
          </a:p>
        </p:txBody>
      </p:sp>
      <p:sp>
        <p:nvSpPr>
          <p:cNvPr id="43" name="Oval 7">
            <a:extLst>
              <a:ext uri="{FF2B5EF4-FFF2-40B4-BE49-F238E27FC236}">
                <a16:creationId xmlns:a16="http://schemas.microsoft.com/office/drawing/2014/main" id="{62428D5C-430B-4802-90BB-8D74E3D8B7BD}"/>
              </a:ext>
            </a:extLst>
          </p:cNvPr>
          <p:cNvSpPr/>
          <p:nvPr/>
        </p:nvSpPr>
        <p:spPr>
          <a:xfrm>
            <a:off x="7262428" y="4871090"/>
            <a:ext cx="423269" cy="423269"/>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TextBox 43">
            <a:extLst>
              <a:ext uri="{FF2B5EF4-FFF2-40B4-BE49-F238E27FC236}">
                <a16:creationId xmlns:a16="http://schemas.microsoft.com/office/drawing/2014/main" id="{48B9B5ED-AF5B-4EEE-AD74-68DADAC85B6E}"/>
              </a:ext>
            </a:extLst>
          </p:cNvPr>
          <p:cNvSpPr txBox="1"/>
          <p:nvPr/>
        </p:nvSpPr>
        <p:spPr>
          <a:xfrm rot="18900000">
            <a:off x="6294950" y="2825839"/>
            <a:ext cx="1097280" cy="338554"/>
          </a:xfrm>
          <a:prstGeom prst="rect">
            <a:avLst/>
          </a:prstGeom>
          <a:noFill/>
        </p:spPr>
        <p:txBody>
          <a:bodyPr wrap="square" rtlCol="0">
            <a:spAutoFit/>
          </a:bodyPr>
          <a:lstStyle/>
          <a:p>
            <a:pPr algn="ctr"/>
            <a:r>
              <a:rPr lang="en-US" altLang="ko-KR" sz="1600" b="1" dirty="0">
                <a:solidFill>
                  <a:schemeClr val="bg1"/>
                </a:solidFill>
              </a:rPr>
              <a:t>Images</a:t>
            </a:r>
            <a:endParaRPr lang="ko-KR" altLang="en-US" sz="1600" b="1" dirty="0">
              <a:solidFill>
                <a:schemeClr val="bg1"/>
              </a:solidFill>
            </a:endParaRPr>
          </a:p>
        </p:txBody>
      </p:sp>
      <p:sp>
        <p:nvSpPr>
          <p:cNvPr id="45" name="TextBox 44">
            <a:extLst>
              <a:ext uri="{FF2B5EF4-FFF2-40B4-BE49-F238E27FC236}">
                <a16:creationId xmlns:a16="http://schemas.microsoft.com/office/drawing/2014/main" id="{49B5DA67-B904-4B7B-B89F-544B1B233DCB}"/>
              </a:ext>
            </a:extLst>
          </p:cNvPr>
          <p:cNvSpPr txBox="1"/>
          <p:nvPr/>
        </p:nvSpPr>
        <p:spPr>
          <a:xfrm rot="2700000">
            <a:off x="4753472" y="2622448"/>
            <a:ext cx="1097280" cy="584775"/>
          </a:xfrm>
          <a:prstGeom prst="rect">
            <a:avLst/>
          </a:prstGeom>
          <a:noFill/>
        </p:spPr>
        <p:txBody>
          <a:bodyPr wrap="square" rtlCol="0">
            <a:spAutoFit/>
          </a:bodyPr>
          <a:lstStyle/>
          <a:p>
            <a:pPr algn="ctr"/>
            <a:r>
              <a:rPr lang="en-US" sz="1600" b="1" dirty="0">
                <a:solidFill>
                  <a:schemeClr val="bg1"/>
                </a:solidFill>
              </a:rPr>
              <a:t>Tailored Websites</a:t>
            </a:r>
          </a:p>
        </p:txBody>
      </p:sp>
      <p:sp>
        <p:nvSpPr>
          <p:cNvPr id="46" name="TextBox 45">
            <a:extLst>
              <a:ext uri="{FF2B5EF4-FFF2-40B4-BE49-F238E27FC236}">
                <a16:creationId xmlns:a16="http://schemas.microsoft.com/office/drawing/2014/main" id="{BC701505-A358-48B3-9E73-A2ECEFDBDD6F}"/>
              </a:ext>
            </a:extLst>
          </p:cNvPr>
          <p:cNvSpPr txBox="1"/>
          <p:nvPr/>
        </p:nvSpPr>
        <p:spPr>
          <a:xfrm rot="18900000">
            <a:off x="4810887" y="4361388"/>
            <a:ext cx="1097280" cy="276999"/>
          </a:xfrm>
          <a:prstGeom prst="rect">
            <a:avLst/>
          </a:prstGeom>
          <a:noFill/>
        </p:spPr>
        <p:txBody>
          <a:bodyPr wrap="square" rtlCol="0">
            <a:spAutoFit/>
          </a:bodyPr>
          <a:lstStyle/>
          <a:p>
            <a:r>
              <a:rPr lang="en-US" sz="1200" b="1" dirty="0">
                <a:solidFill>
                  <a:schemeClr val="bg1"/>
                </a:solidFill>
              </a:rPr>
              <a:t>Responsive</a:t>
            </a:r>
          </a:p>
        </p:txBody>
      </p:sp>
      <p:sp>
        <p:nvSpPr>
          <p:cNvPr id="47" name="TextBox 46">
            <a:extLst>
              <a:ext uri="{FF2B5EF4-FFF2-40B4-BE49-F238E27FC236}">
                <a16:creationId xmlns:a16="http://schemas.microsoft.com/office/drawing/2014/main" id="{55CC7DBC-441F-4D3A-982E-17C1F6870F1E}"/>
              </a:ext>
            </a:extLst>
          </p:cNvPr>
          <p:cNvSpPr txBox="1"/>
          <p:nvPr/>
        </p:nvSpPr>
        <p:spPr>
          <a:xfrm rot="2700000">
            <a:off x="6356181" y="4190901"/>
            <a:ext cx="1097280" cy="584775"/>
          </a:xfrm>
          <a:prstGeom prst="rect">
            <a:avLst/>
          </a:prstGeom>
          <a:noFill/>
        </p:spPr>
        <p:txBody>
          <a:bodyPr wrap="square" rtlCol="0">
            <a:spAutoFit/>
          </a:bodyPr>
          <a:lstStyle/>
          <a:p>
            <a:pPr algn="ctr"/>
            <a:r>
              <a:rPr lang="en-US" sz="1600" b="1" dirty="0">
                <a:solidFill>
                  <a:schemeClr val="bg1"/>
                </a:solidFill>
              </a:rPr>
              <a:t>Ongoing Support</a:t>
            </a:r>
          </a:p>
        </p:txBody>
      </p:sp>
    </p:spTree>
    <p:extLst>
      <p:ext uri="{BB962C8B-B14F-4D97-AF65-F5344CB8AC3E}">
        <p14:creationId xmlns:p14="http://schemas.microsoft.com/office/powerpoint/2010/main" val="349901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6383E-2DE5-4D62-AAF4-60AB6B999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3160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20000"/>
          </a:bodyPr>
          <a:lstStyle/>
          <a:p>
            <a:r>
              <a:rPr lang="en-US" dirty="0"/>
              <a:t>The Company</a:t>
            </a:r>
          </a:p>
        </p:txBody>
      </p:sp>
      <p:sp>
        <p:nvSpPr>
          <p:cNvPr id="3" name="Rectangle 2">
            <a:extLst>
              <a:ext uri="{FF2B5EF4-FFF2-40B4-BE49-F238E27FC236}">
                <a16:creationId xmlns:a16="http://schemas.microsoft.com/office/drawing/2014/main" id="{54410FB4-252E-4A68-8BCA-8800B6F92BE5}"/>
              </a:ext>
            </a:extLst>
          </p:cNvPr>
          <p:cNvSpPr/>
          <p:nvPr/>
        </p:nvSpPr>
        <p:spPr>
          <a:xfrm rot="16200000">
            <a:off x="5126524" y="-207478"/>
            <a:ext cx="1938954" cy="12191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 name="Oval 3">
            <a:extLst>
              <a:ext uri="{FF2B5EF4-FFF2-40B4-BE49-F238E27FC236}">
                <a16:creationId xmlns:a16="http://schemas.microsoft.com/office/drawing/2014/main" id="{A723579E-484F-4DF0-B1B6-A57DF933B3B5}"/>
              </a:ext>
            </a:extLst>
          </p:cNvPr>
          <p:cNvSpPr/>
          <p:nvPr/>
        </p:nvSpPr>
        <p:spPr>
          <a:xfrm>
            <a:off x="4199711" y="5431511"/>
            <a:ext cx="671669" cy="671669"/>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TextBox 4">
            <a:extLst>
              <a:ext uri="{FF2B5EF4-FFF2-40B4-BE49-F238E27FC236}">
                <a16:creationId xmlns:a16="http://schemas.microsoft.com/office/drawing/2014/main" id="{97164DCB-B0F3-4CD3-904F-7EA77E98E8BA}"/>
              </a:ext>
            </a:extLst>
          </p:cNvPr>
          <p:cNvSpPr txBox="1"/>
          <p:nvPr/>
        </p:nvSpPr>
        <p:spPr>
          <a:xfrm>
            <a:off x="3758904"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Search.com</a:t>
            </a:r>
            <a:endParaRPr lang="ko-KR" altLang="en-US" sz="1400" b="1" dirty="0">
              <a:solidFill>
                <a:schemeClr val="bg1"/>
              </a:solidFill>
              <a:cs typeface="Arial" pitchFamily="34" charset="0"/>
            </a:endParaRPr>
          </a:p>
        </p:txBody>
      </p:sp>
      <p:sp>
        <p:nvSpPr>
          <p:cNvPr id="6" name="Rectangle 5">
            <a:extLst>
              <a:ext uri="{FF2B5EF4-FFF2-40B4-BE49-F238E27FC236}">
                <a16:creationId xmlns:a16="http://schemas.microsoft.com/office/drawing/2014/main" id="{5768A3F8-C769-4FB4-8127-458B780B931D}"/>
              </a:ext>
            </a:extLst>
          </p:cNvPr>
          <p:cNvSpPr/>
          <p:nvPr/>
        </p:nvSpPr>
        <p:spPr>
          <a:xfrm rot="16200000">
            <a:off x="5699962" y="-1548348"/>
            <a:ext cx="792088" cy="121920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7" name="TextBox 6">
            <a:extLst>
              <a:ext uri="{FF2B5EF4-FFF2-40B4-BE49-F238E27FC236}">
                <a16:creationId xmlns:a16="http://schemas.microsoft.com/office/drawing/2014/main" id="{6B2A1827-D1FA-4FAD-AD69-0353FA400893}"/>
              </a:ext>
            </a:extLst>
          </p:cNvPr>
          <p:cNvSpPr txBox="1"/>
          <p:nvPr/>
        </p:nvSpPr>
        <p:spPr>
          <a:xfrm>
            <a:off x="3642086" y="1414684"/>
            <a:ext cx="7874515" cy="738664"/>
          </a:xfrm>
          <a:prstGeom prst="rect">
            <a:avLst/>
          </a:prstGeom>
          <a:noFill/>
        </p:spPr>
        <p:txBody>
          <a:bodyPr wrap="square" rtlCol="0">
            <a:spAutoFit/>
          </a:bodyPr>
          <a:lstStyle/>
          <a:p>
            <a:r>
              <a:rPr lang="en-US" sz="1400" dirty="0"/>
              <a:t>Search is a creative agency offering website design, support and management services to help smart businesses bring their visions to life. With sheer excellence and perfection, We started the company in 2020.</a:t>
            </a:r>
            <a:endParaRPr lang="ko-KR" altLang="en-US" sz="1050" b="1" dirty="0">
              <a:solidFill>
                <a:schemeClr val="tx1">
                  <a:lumMod val="75000"/>
                  <a:lumOff val="25000"/>
                </a:schemeClr>
              </a:solidFill>
              <a:cs typeface="Arial" pitchFamily="34" charset="0"/>
            </a:endParaRPr>
          </a:p>
        </p:txBody>
      </p:sp>
      <p:grpSp>
        <p:nvGrpSpPr>
          <p:cNvPr id="8" name="Group 7">
            <a:extLst>
              <a:ext uri="{FF2B5EF4-FFF2-40B4-BE49-F238E27FC236}">
                <a16:creationId xmlns:a16="http://schemas.microsoft.com/office/drawing/2014/main" id="{803F1CC5-3E45-4158-97D7-4093595E51A5}"/>
              </a:ext>
            </a:extLst>
          </p:cNvPr>
          <p:cNvGrpSpPr/>
          <p:nvPr/>
        </p:nvGrpSpPr>
        <p:grpSpPr>
          <a:xfrm>
            <a:off x="3583923" y="2119854"/>
            <a:ext cx="7919230" cy="997262"/>
            <a:chOff x="4692303" y="2506645"/>
            <a:chExt cx="4200177" cy="997262"/>
          </a:xfrm>
        </p:grpSpPr>
        <p:sp>
          <p:nvSpPr>
            <p:cNvPr id="9" name="TextBox 8">
              <a:extLst>
                <a:ext uri="{FF2B5EF4-FFF2-40B4-BE49-F238E27FC236}">
                  <a16:creationId xmlns:a16="http://schemas.microsoft.com/office/drawing/2014/main" id="{AE47F746-B3C5-437F-8B5C-469076F79192}"/>
                </a:ext>
              </a:extLst>
            </p:cNvPr>
            <p:cNvSpPr txBox="1"/>
            <p:nvPr/>
          </p:nvSpPr>
          <p:spPr>
            <a:xfrm>
              <a:off x="4716017" y="2603661"/>
              <a:ext cx="4176463" cy="900246"/>
            </a:xfrm>
            <a:prstGeom prst="rect">
              <a:avLst/>
            </a:prstGeom>
            <a:noFill/>
          </p:spPr>
          <p:txBody>
            <a:bodyPr wrap="square" rtlCol="0">
              <a:spAutoFit/>
            </a:bodyPr>
            <a:lstStyle/>
            <a:p>
              <a:br>
                <a:rPr lang="en-US" sz="1050" dirty="0"/>
              </a:br>
              <a:r>
                <a:rPr lang="en-US" sz="1400" dirty="0"/>
                <a:t>Our team understands your need to develop a unique solution that enhances your brand position. We are just about the right size for our mighty clients and because of our right size; our team is able to dedicate themselves passionately to projects. The right size allows us to be dexterous, fast and adaptive.</a:t>
              </a:r>
              <a:endParaRPr lang="en-US" altLang="ko-KR" sz="105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DE5515E3-8344-47DD-B208-A6302E78C842}"/>
                </a:ext>
              </a:extLst>
            </p:cNvPr>
            <p:cNvSpPr txBox="1"/>
            <p:nvPr/>
          </p:nvSpPr>
          <p:spPr>
            <a:xfrm>
              <a:off x="4692303" y="2506645"/>
              <a:ext cx="4176463" cy="307777"/>
            </a:xfrm>
            <a:prstGeom prst="rect">
              <a:avLst/>
            </a:prstGeom>
            <a:noFill/>
          </p:spPr>
          <p:txBody>
            <a:bodyPr wrap="square" rtlCol="0">
              <a:spAutoFit/>
            </a:bodyPr>
            <a:lstStyle/>
            <a:p>
              <a:r>
                <a:rPr lang="en-US" altLang="ko-KR" sz="1400" b="1" dirty="0">
                  <a:solidFill>
                    <a:schemeClr val="accent4"/>
                  </a:solidFill>
                  <a:cs typeface="Arial" pitchFamily="34" charset="0"/>
                </a:rPr>
                <a:t>More About Us</a:t>
              </a:r>
              <a:endParaRPr lang="ko-KR" altLang="en-US" sz="1400" b="1" dirty="0">
                <a:solidFill>
                  <a:schemeClr val="accent4"/>
                </a:solidFill>
                <a:cs typeface="Arial" pitchFamily="34" charset="0"/>
              </a:endParaRPr>
            </a:p>
          </p:txBody>
        </p:sp>
      </p:grpSp>
      <p:sp>
        <p:nvSpPr>
          <p:cNvPr id="12" name="TextBox 11">
            <a:extLst>
              <a:ext uri="{FF2B5EF4-FFF2-40B4-BE49-F238E27FC236}">
                <a16:creationId xmlns:a16="http://schemas.microsoft.com/office/drawing/2014/main" id="{2CF0686C-A5E4-47FD-AA91-E87CFAA450A5}"/>
              </a:ext>
            </a:extLst>
          </p:cNvPr>
          <p:cNvSpPr txBox="1"/>
          <p:nvPr/>
        </p:nvSpPr>
        <p:spPr>
          <a:xfrm>
            <a:off x="3916815" y="4447810"/>
            <a:ext cx="5856531"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With New Clients getting added every day. We are growing rapidly.</a:t>
            </a:r>
          </a:p>
        </p:txBody>
      </p:sp>
      <p:sp>
        <p:nvSpPr>
          <p:cNvPr id="14" name="TextBox 13">
            <a:extLst>
              <a:ext uri="{FF2B5EF4-FFF2-40B4-BE49-F238E27FC236}">
                <a16:creationId xmlns:a16="http://schemas.microsoft.com/office/drawing/2014/main" id="{0DB5F81E-15D7-409E-9867-E70A05DD9505}"/>
              </a:ext>
            </a:extLst>
          </p:cNvPr>
          <p:cNvSpPr txBox="1"/>
          <p:nvPr/>
        </p:nvSpPr>
        <p:spPr>
          <a:xfrm>
            <a:off x="3628634" y="3114215"/>
            <a:ext cx="7829807" cy="894732"/>
          </a:xfrm>
          <a:prstGeom prst="rect">
            <a:avLst/>
          </a:prstGeom>
          <a:solidFill>
            <a:schemeClr val="bg1"/>
          </a:solidFill>
        </p:spPr>
        <p:txBody>
          <a:bodyPr wrap="square" numCol="1" rtlCol="0">
            <a:spAutoFit/>
          </a:bodyPr>
          <a:lstStyle/>
          <a:p>
            <a:pPr marL="171459" indent="-171459">
              <a:lnSpc>
                <a:spcPct val="150000"/>
              </a:lnSpc>
              <a:buClr>
                <a:schemeClr val="accent4"/>
              </a:buClr>
              <a:buSzPct val="120000"/>
              <a:buFont typeface="Wingdings" panose="05000000000000000000" pitchFamily="2" charset="2"/>
              <a:buChar char="v"/>
            </a:pPr>
            <a:r>
              <a:rPr lang="en-US" altLang="ko-KR" sz="1200" dirty="0">
                <a:solidFill>
                  <a:schemeClr val="tx1">
                    <a:lumMod val="75000"/>
                    <a:lumOff val="25000"/>
                  </a:schemeClr>
                </a:solidFill>
                <a:cs typeface="Arial" pitchFamily="34" charset="0"/>
              </a:rPr>
              <a:t> Website for Personal Use.</a:t>
            </a:r>
          </a:p>
          <a:p>
            <a:pPr marL="171459" indent="-171459">
              <a:lnSpc>
                <a:spcPct val="150000"/>
              </a:lnSpc>
              <a:buClr>
                <a:schemeClr val="accent4"/>
              </a:buClr>
              <a:buSzPct val="120000"/>
              <a:buFont typeface="Wingdings" panose="05000000000000000000" pitchFamily="2" charset="2"/>
              <a:buChar char="v"/>
            </a:pPr>
            <a:r>
              <a:rPr lang="en-US" altLang="ko-KR" sz="1200" dirty="0">
                <a:solidFill>
                  <a:schemeClr val="tx1">
                    <a:lumMod val="75000"/>
                    <a:lumOff val="25000"/>
                  </a:schemeClr>
                </a:solidFill>
                <a:cs typeface="Arial" pitchFamily="34" charset="0"/>
              </a:rPr>
              <a:t> Websites for Professional Use.</a:t>
            </a:r>
          </a:p>
          <a:p>
            <a:pPr marL="171459" indent="-171459">
              <a:lnSpc>
                <a:spcPct val="150000"/>
              </a:lnSpc>
              <a:buClr>
                <a:schemeClr val="accent4"/>
              </a:buClr>
              <a:buSzPct val="120000"/>
              <a:buFont typeface="Wingdings" panose="05000000000000000000" pitchFamily="2" charset="2"/>
              <a:buChar char="v"/>
            </a:pPr>
            <a:r>
              <a:rPr lang="en-US" altLang="ko-KR" sz="1200" dirty="0">
                <a:solidFill>
                  <a:schemeClr val="tx1">
                    <a:lumMod val="75000"/>
                    <a:lumOff val="25000"/>
                  </a:schemeClr>
                </a:solidFill>
                <a:cs typeface="Arial" pitchFamily="34" charset="0"/>
              </a:rPr>
              <a:t> Websites for Business</a:t>
            </a:r>
          </a:p>
        </p:txBody>
      </p:sp>
      <p:sp>
        <p:nvSpPr>
          <p:cNvPr id="15" name="Oval 14">
            <a:extLst>
              <a:ext uri="{FF2B5EF4-FFF2-40B4-BE49-F238E27FC236}">
                <a16:creationId xmlns:a16="http://schemas.microsoft.com/office/drawing/2014/main" id="{98A14206-2799-488E-8A88-01A53800ACF0}"/>
              </a:ext>
            </a:extLst>
          </p:cNvPr>
          <p:cNvSpPr/>
          <p:nvPr/>
        </p:nvSpPr>
        <p:spPr>
          <a:xfrm>
            <a:off x="7206932" y="5433134"/>
            <a:ext cx="671669" cy="671669"/>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6" name="TextBox 15">
            <a:extLst>
              <a:ext uri="{FF2B5EF4-FFF2-40B4-BE49-F238E27FC236}">
                <a16:creationId xmlns:a16="http://schemas.microsoft.com/office/drawing/2014/main" id="{C270343D-3F6C-49F9-93CE-E50C0AEA87AA}"/>
              </a:ext>
            </a:extLst>
          </p:cNvPr>
          <p:cNvSpPr txBox="1"/>
          <p:nvPr/>
        </p:nvSpPr>
        <p:spPr>
          <a:xfrm>
            <a:off x="6766126"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Search.com</a:t>
            </a:r>
            <a:endParaRPr lang="ko-KR" altLang="en-US" sz="1400" b="1" dirty="0">
              <a:solidFill>
                <a:schemeClr val="bg1"/>
              </a:solidFill>
              <a:cs typeface="Arial" pitchFamily="34" charset="0"/>
            </a:endParaRPr>
          </a:p>
        </p:txBody>
      </p:sp>
      <p:sp>
        <p:nvSpPr>
          <p:cNvPr id="17" name="Oval 16">
            <a:extLst>
              <a:ext uri="{FF2B5EF4-FFF2-40B4-BE49-F238E27FC236}">
                <a16:creationId xmlns:a16="http://schemas.microsoft.com/office/drawing/2014/main" id="{EFD3F775-A64D-4503-994C-894066074D94}"/>
              </a:ext>
            </a:extLst>
          </p:cNvPr>
          <p:cNvSpPr/>
          <p:nvPr/>
        </p:nvSpPr>
        <p:spPr>
          <a:xfrm>
            <a:off x="10214153" y="5431511"/>
            <a:ext cx="671669" cy="671669"/>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18" name="TextBox 17">
            <a:extLst>
              <a:ext uri="{FF2B5EF4-FFF2-40B4-BE49-F238E27FC236}">
                <a16:creationId xmlns:a16="http://schemas.microsoft.com/office/drawing/2014/main" id="{DCF9B9DE-857A-406E-8E92-C568D0BF42FE}"/>
              </a:ext>
            </a:extLst>
          </p:cNvPr>
          <p:cNvSpPr txBox="1"/>
          <p:nvPr/>
        </p:nvSpPr>
        <p:spPr>
          <a:xfrm>
            <a:off x="9773346" y="6154235"/>
            <a:ext cx="155327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Search.com</a:t>
            </a:r>
            <a:endParaRPr lang="ko-KR" altLang="en-US" sz="1400" b="1" dirty="0">
              <a:solidFill>
                <a:schemeClr val="bg1"/>
              </a:solidFill>
              <a:cs typeface="Arial" pitchFamily="34" charset="0"/>
            </a:endParaRPr>
          </a:p>
        </p:txBody>
      </p:sp>
      <p:sp>
        <p:nvSpPr>
          <p:cNvPr id="19" name="Rounded Rectangle 2">
            <a:extLst>
              <a:ext uri="{FF2B5EF4-FFF2-40B4-BE49-F238E27FC236}">
                <a16:creationId xmlns:a16="http://schemas.microsoft.com/office/drawing/2014/main" id="{C9C929F0-A7EE-47D8-9ACD-7D78A06C8F32}"/>
              </a:ext>
            </a:extLst>
          </p:cNvPr>
          <p:cNvSpPr/>
          <p:nvPr/>
        </p:nvSpPr>
        <p:spPr>
          <a:xfrm>
            <a:off x="7370099" y="5595067"/>
            <a:ext cx="360000" cy="360000"/>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0" name="Rounded Rectangle 3">
            <a:extLst>
              <a:ext uri="{FF2B5EF4-FFF2-40B4-BE49-F238E27FC236}">
                <a16:creationId xmlns:a16="http://schemas.microsoft.com/office/drawing/2014/main" id="{EDF5A7F3-45FF-486C-8CAD-7D77F0EBDA51}"/>
              </a:ext>
            </a:extLst>
          </p:cNvPr>
          <p:cNvSpPr/>
          <p:nvPr/>
        </p:nvSpPr>
        <p:spPr>
          <a:xfrm>
            <a:off x="4378333" y="5595067"/>
            <a:ext cx="360000" cy="360000"/>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sp>
        <p:nvSpPr>
          <p:cNvPr id="21" name="Rounded Rectangle 1">
            <a:extLst>
              <a:ext uri="{FF2B5EF4-FFF2-40B4-BE49-F238E27FC236}">
                <a16:creationId xmlns:a16="http://schemas.microsoft.com/office/drawing/2014/main" id="{B3DE623E-7C2C-45AD-8CFA-57423352C858}"/>
              </a:ext>
            </a:extLst>
          </p:cNvPr>
          <p:cNvSpPr/>
          <p:nvPr/>
        </p:nvSpPr>
        <p:spPr>
          <a:xfrm>
            <a:off x="10381976" y="5596174"/>
            <a:ext cx="361495" cy="361495"/>
          </a:xfrm>
          <a:custGeom>
            <a:avLst/>
            <a:gdLst/>
            <a:ahLst/>
            <a:cxnLst/>
            <a:rect l="l" t="t" r="r" b="b"/>
            <a:pathLst>
              <a:path w="3960000" h="3960000">
                <a:moveTo>
                  <a:pt x="1353873" y="744319"/>
                </a:moveTo>
                <a:cubicBezTo>
                  <a:pt x="1178332" y="744319"/>
                  <a:pt x="1087406" y="796788"/>
                  <a:pt x="1036028" y="1062163"/>
                </a:cubicBezTo>
                <a:lnTo>
                  <a:pt x="1045607" y="2336569"/>
                </a:lnTo>
                <a:cubicBezTo>
                  <a:pt x="1103001" y="2818885"/>
                  <a:pt x="1426013" y="3108291"/>
                  <a:pt x="1837234" y="3193792"/>
                </a:cubicBezTo>
                <a:cubicBezTo>
                  <a:pt x="1872334" y="3208215"/>
                  <a:pt x="1910797" y="3215681"/>
                  <a:pt x="1951004" y="3215681"/>
                </a:cubicBezTo>
                <a:lnTo>
                  <a:pt x="2606128" y="3215681"/>
                </a:lnTo>
                <a:cubicBezTo>
                  <a:pt x="2781668" y="3215681"/>
                  <a:pt x="2923972" y="3073377"/>
                  <a:pt x="2923972" y="2897837"/>
                </a:cubicBezTo>
                <a:cubicBezTo>
                  <a:pt x="2923972" y="2722297"/>
                  <a:pt x="2781668" y="2579993"/>
                  <a:pt x="2606128" y="2579993"/>
                </a:cubicBezTo>
                <a:lnTo>
                  <a:pt x="1988542" y="2579993"/>
                </a:lnTo>
                <a:cubicBezTo>
                  <a:pt x="1825168" y="2556513"/>
                  <a:pt x="1683745" y="2426764"/>
                  <a:pt x="1671717" y="2258106"/>
                </a:cubicBezTo>
                <a:lnTo>
                  <a:pt x="1671717" y="1984920"/>
                </a:lnTo>
                <a:lnTo>
                  <a:pt x="2606125" y="1984920"/>
                </a:lnTo>
                <a:cubicBezTo>
                  <a:pt x="2781665" y="1984920"/>
                  <a:pt x="2923969" y="1842616"/>
                  <a:pt x="2923969" y="1667076"/>
                </a:cubicBezTo>
                <a:cubicBezTo>
                  <a:pt x="2923969" y="1491536"/>
                  <a:pt x="2781665" y="1349232"/>
                  <a:pt x="2606125" y="1349232"/>
                </a:cubicBezTo>
                <a:lnTo>
                  <a:pt x="1671717" y="1349232"/>
                </a:lnTo>
                <a:lnTo>
                  <a:pt x="1671717" y="1062163"/>
                </a:lnTo>
                <a:cubicBezTo>
                  <a:pt x="1671717" y="886623"/>
                  <a:pt x="1529413" y="744319"/>
                  <a:pt x="1353873" y="744319"/>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bg1"/>
              </a:solidFill>
            </a:endParaRPr>
          </a:p>
        </p:txBody>
      </p:sp>
      <p:grpSp>
        <p:nvGrpSpPr>
          <p:cNvPr id="22" name="Group 21">
            <a:extLst>
              <a:ext uri="{FF2B5EF4-FFF2-40B4-BE49-F238E27FC236}">
                <a16:creationId xmlns:a16="http://schemas.microsoft.com/office/drawing/2014/main" id="{D08CDC47-4F80-49AA-B0A9-28F6155566C2}"/>
              </a:ext>
            </a:extLst>
          </p:cNvPr>
          <p:cNvGrpSpPr/>
          <p:nvPr/>
        </p:nvGrpSpPr>
        <p:grpSpPr>
          <a:xfrm>
            <a:off x="866501" y="859239"/>
            <a:ext cx="2250926" cy="5702739"/>
            <a:chOff x="8501432" y="77155"/>
            <a:chExt cx="2685350" cy="6803354"/>
          </a:xfrm>
        </p:grpSpPr>
        <p:sp>
          <p:nvSpPr>
            <p:cNvPr id="23" name="Freeform: Shape 22">
              <a:extLst>
                <a:ext uri="{FF2B5EF4-FFF2-40B4-BE49-F238E27FC236}">
                  <a16:creationId xmlns:a16="http://schemas.microsoft.com/office/drawing/2014/main" id="{D550C564-A9FF-476D-80FC-D2D1118051A7}"/>
                </a:ext>
              </a:extLst>
            </p:cNvPr>
            <p:cNvSpPr/>
            <p:nvPr/>
          </p:nvSpPr>
          <p:spPr>
            <a:xfrm>
              <a:off x="9594444" y="6200794"/>
              <a:ext cx="1005942" cy="467880"/>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6F1C5CF-2B72-4AF9-9F9D-047672EE0370}"/>
                </a:ext>
              </a:extLst>
            </p:cNvPr>
            <p:cNvSpPr/>
            <p:nvPr/>
          </p:nvSpPr>
          <p:spPr>
            <a:xfrm>
              <a:off x="9061971" y="6285779"/>
              <a:ext cx="444486" cy="584850"/>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8FD5DE7-74E0-4E0B-B421-346BF92FD415}"/>
                </a:ext>
              </a:extLst>
            </p:cNvPr>
            <p:cNvSpPr/>
            <p:nvPr/>
          </p:nvSpPr>
          <p:spPr>
            <a:xfrm>
              <a:off x="9229390" y="444935"/>
              <a:ext cx="652894" cy="1140679"/>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9F1A927-B5A3-44B4-BA2C-FE0566AE2826}"/>
                </a:ext>
              </a:extLst>
            </p:cNvPr>
            <p:cNvSpPr/>
            <p:nvPr/>
          </p:nvSpPr>
          <p:spPr>
            <a:xfrm>
              <a:off x="8501432" y="926512"/>
              <a:ext cx="1777943" cy="1567398"/>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2334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363208-3B86-400C-9FA6-5E25A8C9E242}"/>
                </a:ext>
              </a:extLst>
            </p:cNvPr>
            <p:cNvSpPr/>
            <p:nvPr/>
          </p:nvSpPr>
          <p:spPr>
            <a:xfrm>
              <a:off x="10126872" y="2025953"/>
              <a:ext cx="655032" cy="561456"/>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651982F-E2B7-42AA-BC80-093F795EDC8D}"/>
                </a:ext>
              </a:extLst>
            </p:cNvPr>
            <p:cNvSpPr/>
            <p:nvPr/>
          </p:nvSpPr>
          <p:spPr>
            <a:xfrm>
              <a:off x="8876498" y="2106020"/>
              <a:ext cx="1427033" cy="4304495"/>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AF89F98-CE64-425E-8AB1-D98C3FDAF27D}"/>
                </a:ext>
              </a:extLst>
            </p:cNvPr>
            <p:cNvSpPr/>
            <p:nvPr/>
          </p:nvSpPr>
          <p:spPr>
            <a:xfrm>
              <a:off x="9579449" y="6174010"/>
              <a:ext cx="1029336" cy="538062"/>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AFF24B3-F191-47D0-A483-9BB8D1F28BCE}"/>
                </a:ext>
              </a:extLst>
            </p:cNvPr>
            <p:cNvSpPr/>
            <p:nvPr/>
          </p:nvSpPr>
          <p:spPr>
            <a:xfrm>
              <a:off x="9189890" y="77155"/>
              <a:ext cx="772002" cy="65503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215407C-F7BE-4376-89C6-E33F9421C373}"/>
                </a:ext>
              </a:extLst>
            </p:cNvPr>
            <p:cNvSpPr/>
            <p:nvPr/>
          </p:nvSpPr>
          <p:spPr>
            <a:xfrm>
              <a:off x="9178941" y="503306"/>
              <a:ext cx="233940" cy="514668"/>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AB33D3B-D51B-4712-AAB5-907D4852F5B2}"/>
                </a:ext>
              </a:extLst>
            </p:cNvPr>
            <p:cNvSpPr/>
            <p:nvPr/>
          </p:nvSpPr>
          <p:spPr>
            <a:xfrm>
              <a:off x="8540922" y="2405238"/>
              <a:ext cx="467880" cy="210546"/>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5537CDD-FA06-4528-B4DE-00B04DF9D650}"/>
                </a:ext>
              </a:extLst>
            </p:cNvPr>
            <p:cNvSpPr/>
            <p:nvPr/>
          </p:nvSpPr>
          <p:spPr>
            <a:xfrm>
              <a:off x="9047229" y="6295659"/>
              <a:ext cx="491274" cy="584850"/>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7BDCB65-A00F-4A47-B5D5-1A05C047551D}"/>
                </a:ext>
              </a:extLst>
            </p:cNvPr>
            <p:cNvSpPr/>
            <p:nvPr/>
          </p:nvSpPr>
          <p:spPr>
            <a:xfrm>
              <a:off x="8559637" y="1946560"/>
              <a:ext cx="1660973" cy="65503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15F4B31-DF6B-4295-A5ED-44F49FB15102}"/>
                </a:ext>
              </a:extLst>
            </p:cNvPr>
            <p:cNvSpPr/>
            <p:nvPr/>
          </p:nvSpPr>
          <p:spPr>
            <a:xfrm>
              <a:off x="9989523" y="2036256"/>
              <a:ext cx="772002" cy="561456"/>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9D69C2A-CB24-4D3D-9164-8C89B33ACB00}"/>
                </a:ext>
              </a:extLst>
            </p:cNvPr>
            <p:cNvSpPr/>
            <p:nvPr/>
          </p:nvSpPr>
          <p:spPr>
            <a:xfrm>
              <a:off x="10218271" y="2115152"/>
              <a:ext cx="163758" cy="140364"/>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A5C7A67-979E-44F1-9A7A-BD92ABDAC408}"/>
                </a:ext>
              </a:extLst>
            </p:cNvPr>
            <p:cNvSpPr/>
            <p:nvPr/>
          </p:nvSpPr>
          <p:spPr>
            <a:xfrm>
              <a:off x="10339920" y="2109185"/>
              <a:ext cx="163758" cy="140364"/>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52A0D1A-B83A-46AA-8ACB-2DCD6C345152}"/>
                </a:ext>
              </a:extLst>
            </p:cNvPr>
            <p:cNvSpPr/>
            <p:nvPr/>
          </p:nvSpPr>
          <p:spPr>
            <a:xfrm>
              <a:off x="10473266" y="2083394"/>
              <a:ext cx="140364" cy="116970"/>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1BBB734F-F004-4631-A7A2-BB5806D95600}"/>
                </a:ext>
              </a:extLst>
            </p:cNvPr>
            <p:cNvGrpSpPr/>
            <p:nvPr/>
          </p:nvGrpSpPr>
          <p:grpSpPr>
            <a:xfrm>
              <a:off x="8963351" y="2835327"/>
              <a:ext cx="1121835" cy="315595"/>
              <a:chOff x="8963351" y="2835327"/>
              <a:chExt cx="1121835" cy="315595"/>
            </a:xfrm>
          </p:grpSpPr>
          <p:sp>
            <p:nvSpPr>
              <p:cNvPr id="51" name="Freeform: Shape 50">
                <a:extLst>
                  <a:ext uri="{FF2B5EF4-FFF2-40B4-BE49-F238E27FC236}">
                    <a16:creationId xmlns:a16="http://schemas.microsoft.com/office/drawing/2014/main" id="{1E6B3A95-B532-476E-8ABB-94DD48AFE19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CFA93F-D4F6-4D7C-96F1-4D8AECD40AD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6AF1BC2-934C-493A-AFCD-5D2481B4687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A9EDCFB-8683-4271-B062-ED8748D299D5}"/>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5307DD7-5E2A-4B5A-9A8D-AA096940FF6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E52E487-540C-4906-949D-E25A6DB3E49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40" name="Freeform: Shape 39">
              <a:extLst>
                <a:ext uri="{FF2B5EF4-FFF2-40B4-BE49-F238E27FC236}">
                  <a16:creationId xmlns:a16="http://schemas.microsoft.com/office/drawing/2014/main" id="{F4E2C14D-21B0-49F1-AB9B-EE03EA0972E1}"/>
                </a:ext>
              </a:extLst>
            </p:cNvPr>
            <p:cNvSpPr/>
            <p:nvPr/>
          </p:nvSpPr>
          <p:spPr>
            <a:xfrm>
              <a:off x="9763854" y="2540923"/>
              <a:ext cx="116970" cy="116970"/>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0E7F6C-5140-4DE7-B1D8-18122DBA2DB4}"/>
                </a:ext>
              </a:extLst>
            </p:cNvPr>
            <p:cNvSpPr/>
            <p:nvPr/>
          </p:nvSpPr>
          <p:spPr>
            <a:xfrm>
              <a:off x="9783143" y="2858633"/>
              <a:ext cx="116970" cy="116970"/>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FB02A5F-4E96-45F8-BAA6-28F78C7EA83C}"/>
                </a:ext>
              </a:extLst>
            </p:cNvPr>
            <p:cNvSpPr/>
            <p:nvPr/>
          </p:nvSpPr>
          <p:spPr>
            <a:xfrm>
              <a:off x="9700816" y="2238692"/>
              <a:ext cx="116970" cy="116970"/>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415E213-9C34-4625-8439-7899BC337602}"/>
                </a:ext>
              </a:extLst>
            </p:cNvPr>
            <p:cNvSpPr/>
            <p:nvPr/>
          </p:nvSpPr>
          <p:spPr>
            <a:xfrm>
              <a:off x="9371409" y="468215"/>
              <a:ext cx="561456" cy="725214"/>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17B495B-B560-4153-8B9E-EEBED30B502F}"/>
                </a:ext>
              </a:extLst>
            </p:cNvPr>
            <p:cNvSpPr/>
            <p:nvPr/>
          </p:nvSpPr>
          <p:spPr>
            <a:xfrm>
              <a:off x="9783143" y="2049064"/>
              <a:ext cx="210546" cy="116970"/>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F230576-7F20-476B-80FF-D8807D7991AE}"/>
                </a:ext>
              </a:extLst>
            </p:cNvPr>
            <p:cNvSpPr/>
            <p:nvPr/>
          </p:nvSpPr>
          <p:spPr>
            <a:xfrm>
              <a:off x="9682264" y="2227159"/>
              <a:ext cx="163758" cy="772002"/>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5D8F32-344B-4C26-A62B-F52A92531B8C}"/>
                </a:ext>
              </a:extLst>
            </p:cNvPr>
            <p:cNvSpPr/>
            <p:nvPr/>
          </p:nvSpPr>
          <p:spPr>
            <a:xfrm>
              <a:off x="9605064" y="1537036"/>
              <a:ext cx="70182" cy="538062"/>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A413B7C-2A7C-409C-9D95-FB1295EC8CB1}"/>
                </a:ext>
              </a:extLst>
            </p:cNvPr>
            <p:cNvSpPr/>
            <p:nvPr/>
          </p:nvSpPr>
          <p:spPr>
            <a:xfrm>
              <a:off x="9617046" y="1644933"/>
              <a:ext cx="116970" cy="116970"/>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1A17515-CE4A-4122-8F11-3BA3099F308A}"/>
                </a:ext>
              </a:extLst>
            </p:cNvPr>
            <p:cNvSpPr/>
            <p:nvPr/>
          </p:nvSpPr>
          <p:spPr>
            <a:xfrm>
              <a:off x="9881398" y="1998043"/>
              <a:ext cx="187152" cy="93576"/>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B660035-A153-4F4B-A2FE-FDE17FA1C886}"/>
                </a:ext>
              </a:extLst>
            </p:cNvPr>
            <p:cNvSpPr/>
            <p:nvPr/>
          </p:nvSpPr>
          <p:spPr>
            <a:xfrm>
              <a:off x="9241610" y="610281"/>
              <a:ext cx="116970" cy="140364"/>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7E2D806-B7DA-458B-8DB1-62B1C325CA99}"/>
                </a:ext>
              </a:extLst>
            </p:cNvPr>
            <p:cNvSpPr/>
            <p:nvPr/>
          </p:nvSpPr>
          <p:spPr>
            <a:xfrm>
              <a:off x="9502415" y="1027186"/>
              <a:ext cx="1684367" cy="1263276"/>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318219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65FB3-AF9F-473F-A249-8753574D7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3248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normAutofit fontScale="92500" lnSpcReduction="20000"/>
          </a:bodyPr>
          <a:lstStyle/>
          <a:p>
            <a:r>
              <a:rPr lang="en-US" dirty="0"/>
              <a:t>Services We Offer</a:t>
            </a:r>
          </a:p>
        </p:txBody>
      </p:sp>
      <p:grpSp>
        <p:nvGrpSpPr>
          <p:cNvPr id="3" name="그룹 3">
            <a:extLst>
              <a:ext uri="{FF2B5EF4-FFF2-40B4-BE49-F238E27FC236}">
                <a16:creationId xmlns:a16="http://schemas.microsoft.com/office/drawing/2014/main" id="{15A6DA6E-0183-4D45-B382-2998D2954A8B}"/>
              </a:ext>
            </a:extLst>
          </p:cNvPr>
          <p:cNvGrpSpPr/>
          <p:nvPr/>
        </p:nvGrpSpPr>
        <p:grpSpPr>
          <a:xfrm>
            <a:off x="4065974" y="1744228"/>
            <a:ext cx="4060074" cy="4092346"/>
            <a:chOff x="4382242" y="2281838"/>
            <a:chExt cx="3400125" cy="3427152"/>
          </a:xfrm>
        </p:grpSpPr>
        <p:grpSp>
          <p:nvGrpSpPr>
            <p:cNvPr id="4" name="Group 3">
              <a:extLst>
                <a:ext uri="{FF2B5EF4-FFF2-40B4-BE49-F238E27FC236}">
                  <a16:creationId xmlns:a16="http://schemas.microsoft.com/office/drawing/2014/main" id="{8E66F829-B684-4093-A71D-A6AF8AAB7550}"/>
                </a:ext>
              </a:extLst>
            </p:cNvPr>
            <p:cNvGrpSpPr/>
            <p:nvPr/>
          </p:nvGrpSpPr>
          <p:grpSpPr>
            <a:xfrm>
              <a:off x="4646600" y="2551056"/>
              <a:ext cx="2880320" cy="2880320"/>
              <a:chOff x="3131840" y="1916832"/>
              <a:chExt cx="2880320" cy="2880320"/>
            </a:xfrm>
          </p:grpSpPr>
          <p:sp>
            <p:nvSpPr>
              <p:cNvPr id="9" name="Oval 8">
                <a:extLst>
                  <a:ext uri="{FF2B5EF4-FFF2-40B4-BE49-F238E27FC236}">
                    <a16:creationId xmlns:a16="http://schemas.microsoft.com/office/drawing/2014/main" id="{46B8D00E-8E01-4C86-B845-6082EF3881B1}"/>
                  </a:ext>
                </a:extLst>
              </p:cNvPr>
              <p:cNvSpPr/>
              <p:nvPr/>
            </p:nvSpPr>
            <p:spPr>
              <a:xfrm>
                <a:off x="3856650" y="1916832"/>
                <a:ext cx="1440160" cy="1440160"/>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 name="Oval 9">
                <a:extLst>
                  <a:ext uri="{FF2B5EF4-FFF2-40B4-BE49-F238E27FC236}">
                    <a16:creationId xmlns:a16="http://schemas.microsoft.com/office/drawing/2014/main" id="{2312295E-0406-417D-8720-D91FD7688697}"/>
                  </a:ext>
                </a:extLst>
              </p:cNvPr>
              <p:cNvSpPr/>
              <p:nvPr/>
            </p:nvSpPr>
            <p:spPr>
              <a:xfrm>
                <a:off x="3131840" y="2634730"/>
                <a:ext cx="1440160" cy="1440160"/>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Oval 10">
                <a:extLst>
                  <a:ext uri="{FF2B5EF4-FFF2-40B4-BE49-F238E27FC236}">
                    <a16:creationId xmlns:a16="http://schemas.microsoft.com/office/drawing/2014/main" id="{38AA0347-E72D-46FF-82CC-43F6C66AFE29}"/>
                  </a:ext>
                </a:extLst>
              </p:cNvPr>
              <p:cNvSpPr/>
              <p:nvPr/>
            </p:nvSpPr>
            <p:spPr>
              <a:xfrm>
                <a:off x="3856650" y="3356992"/>
                <a:ext cx="1440160" cy="144016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2" name="Oval 11">
                <a:extLst>
                  <a:ext uri="{FF2B5EF4-FFF2-40B4-BE49-F238E27FC236}">
                    <a16:creationId xmlns:a16="http://schemas.microsoft.com/office/drawing/2014/main" id="{7044E969-566D-45A7-ACE7-DC434688712A}"/>
                  </a:ext>
                </a:extLst>
              </p:cNvPr>
              <p:cNvSpPr/>
              <p:nvPr/>
            </p:nvSpPr>
            <p:spPr>
              <a:xfrm>
                <a:off x="4572000" y="2634730"/>
                <a:ext cx="1440160" cy="144016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5" name="Oval 4">
              <a:extLst>
                <a:ext uri="{FF2B5EF4-FFF2-40B4-BE49-F238E27FC236}">
                  <a16:creationId xmlns:a16="http://schemas.microsoft.com/office/drawing/2014/main" id="{C4044543-78C4-4B74-9811-1E76836BA624}"/>
                </a:ext>
              </a:extLst>
            </p:cNvPr>
            <p:cNvSpPr/>
            <p:nvPr/>
          </p:nvSpPr>
          <p:spPr>
            <a:xfrm>
              <a:off x="5731450" y="2281838"/>
              <a:ext cx="720080" cy="720080"/>
            </a:xfrm>
            <a:prstGeom prst="ellipse">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Oval 5">
              <a:extLst>
                <a:ext uri="{FF2B5EF4-FFF2-40B4-BE49-F238E27FC236}">
                  <a16:creationId xmlns:a16="http://schemas.microsoft.com/office/drawing/2014/main" id="{B7CB1767-4CD6-4F72-AA74-26A5006C6F8B}"/>
                </a:ext>
              </a:extLst>
            </p:cNvPr>
            <p:cNvSpPr/>
            <p:nvPr/>
          </p:nvSpPr>
          <p:spPr>
            <a:xfrm>
              <a:off x="4382242" y="3628994"/>
              <a:ext cx="720080" cy="720080"/>
            </a:xfrm>
            <a:prstGeom prst="ellipse">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Oval 6">
              <a:extLst>
                <a:ext uri="{FF2B5EF4-FFF2-40B4-BE49-F238E27FC236}">
                  <a16:creationId xmlns:a16="http://schemas.microsoft.com/office/drawing/2014/main" id="{566523F1-3F7D-4949-BE42-F6F9F2719E08}"/>
                </a:ext>
              </a:extLst>
            </p:cNvPr>
            <p:cNvSpPr/>
            <p:nvPr/>
          </p:nvSpPr>
          <p:spPr>
            <a:xfrm>
              <a:off x="7062287" y="3628994"/>
              <a:ext cx="720080" cy="72008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Oval 7">
              <a:extLst>
                <a:ext uri="{FF2B5EF4-FFF2-40B4-BE49-F238E27FC236}">
                  <a16:creationId xmlns:a16="http://schemas.microsoft.com/office/drawing/2014/main" id="{2C7DF6A0-ECC4-4A6C-A0A8-E2FB3F4486E1}"/>
                </a:ext>
              </a:extLst>
            </p:cNvPr>
            <p:cNvSpPr/>
            <p:nvPr/>
          </p:nvSpPr>
          <p:spPr>
            <a:xfrm>
              <a:off x="5731450" y="4988910"/>
              <a:ext cx="720080" cy="720080"/>
            </a:xfrm>
            <a:prstGeom prst="ellipse">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3" name="Group 12">
            <a:extLst>
              <a:ext uri="{FF2B5EF4-FFF2-40B4-BE49-F238E27FC236}">
                <a16:creationId xmlns:a16="http://schemas.microsoft.com/office/drawing/2014/main" id="{109E6FD8-4085-46A7-9C5B-9ACB0110FE01}"/>
              </a:ext>
            </a:extLst>
          </p:cNvPr>
          <p:cNvGrpSpPr/>
          <p:nvPr/>
        </p:nvGrpSpPr>
        <p:grpSpPr>
          <a:xfrm>
            <a:off x="242595" y="3228783"/>
            <a:ext cx="3742165" cy="1107996"/>
            <a:chOff x="2551705" y="4283314"/>
            <a:chExt cx="2357003" cy="1107996"/>
          </a:xfrm>
        </p:grpSpPr>
        <p:sp>
          <p:nvSpPr>
            <p:cNvPr id="14" name="TextBox 13">
              <a:extLst>
                <a:ext uri="{FF2B5EF4-FFF2-40B4-BE49-F238E27FC236}">
                  <a16:creationId xmlns:a16="http://schemas.microsoft.com/office/drawing/2014/main" id="{F722EA4D-E6E6-4364-8411-5C47268B9B0E}"/>
                </a:ext>
              </a:extLst>
            </p:cNvPr>
            <p:cNvSpPr txBox="1"/>
            <p:nvPr/>
          </p:nvSpPr>
          <p:spPr>
            <a:xfrm>
              <a:off x="2551706" y="4560313"/>
              <a:ext cx="2357002" cy="830997"/>
            </a:xfrm>
            <a:prstGeom prst="rect">
              <a:avLst/>
            </a:prstGeom>
            <a:noFill/>
          </p:spPr>
          <p:txBody>
            <a:bodyPr wrap="square" rtlCol="0">
              <a:spAutoFit/>
            </a:bodyPr>
            <a:lstStyle/>
            <a:p>
              <a:pPr algn="r"/>
              <a:r>
                <a:rPr lang="en-US" sz="1200" dirty="0"/>
                <a:t>A simple support can go a long way for a complex project, and that's why we're here; to offer you fanatical support. Let us take care of your website just like you do. Our ongoing support includes complete maintenance, core updates, and performance monitoring of your website.</a:t>
              </a:r>
              <a:r>
                <a:rPr lang="en-US" altLang="ko-KR" sz="1000" dirty="0">
                  <a:solidFill>
                    <a:schemeClr val="tx1">
                      <a:lumMod val="75000"/>
                      <a:lumOff val="25000"/>
                    </a:schemeClr>
                  </a:solidFill>
                  <a:cs typeface="Arial" pitchFamily="34" charset="0"/>
                </a:rPr>
                <a:t>. </a:t>
              </a:r>
              <a:endParaRPr lang="ko-KR" altLang="en-US" sz="10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AC3D65BC-F089-4BD7-BDB4-C3E6411C5F66}"/>
                </a:ext>
              </a:extLst>
            </p:cNvPr>
            <p:cNvSpPr txBox="1"/>
            <p:nvPr/>
          </p:nvSpPr>
          <p:spPr>
            <a:xfrm>
              <a:off x="2551705" y="4283314"/>
              <a:ext cx="2336966" cy="338554"/>
            </a:xfrm>
            <a:prstGeom prst="rect">
              <a:avLst/>
            </a:prstGeom>
            <a:noFill/>
          </p:spPr>
          <p:txBody>
            <a:bodyPr wrap="square" rtlCol="0">
              <a:spAutoFit/>
            </a:bodyPr>
            <a:lstStyle/>
            <a:p>
              <a:pPr algn="r"/>
              <a:r>
                <a:rPr lang="en-US" altLang="ko-KR" sz="1600" b="1" dirty="0">
                  <a:solidFill>
                    <a:schemeClr val="tx1">
                      <a:lumMod val="75000"/>
                      <a:lumOff val="25000"/>
                    </a:schemeClr>
                  </a:solidFill>
                  <a:cs typeface="Arial" pitchFamily="34" charset="0"/>
                </a:rPr>
                <a:t>Support</a:t>
              </a:r>
              <a:endParaRPr lang="ko-KR" altLang="en-US" sz="1600" b="1" dirty="0">
                <a:solidFill>
                  <a:schemeClr val="tx1">
                    <a:lumMod val="75000"/>
                    <a:lumOff val="25000"/>
                  </a:schemeClr>
                </a:solidFill>
                <a:cs typeface="Arial" pitchFamily="34" charset="0"/>
              </a:endParaRPr>
            </a:p>
          </p:txBody>
        </p:sp>
      </p:grpSp>
      <p:grpSp>
        <p:nvGrpSpPr>
          <p:cNvPr id="16" name="Group 15">
            <a:extLst>
              <a:ext uri="{FF2B5EF4-FFF2-40B4-BE49-F238E27FC236}">
                <a16:creationId xmlns:a16="http://schemas.microsoft.com/office/drawing/2014/main" id="{2F2FE667-09B5-4EC9-B587-EC00F7D13D9D}"/>
              </a:ext>
            </a:extLst>
          </p:cNvPr>
          <p:cNvGrpSpPr/>
          <p:nvPr/>
        </p:nvGrpSpPr>
        <p:grpSpPr>
          <a:xfrm>
            <a:off x="158620" y="1663266"/>
            <a:ext cx="4760815" cy="1292662"/>
            <a:chOff x="2551705" y="4283314"/>
            <a:chExt cx="2357003" cy="1292662"/>
          </a:xfrm>
        </p:grpSpPr>
        <p:sp>
          <p:nvSpPr>
            <p:cNvPr id="17" name="TextBox 16">
              <a:extLst>
                <a:ext uri="{FF2B5EF4-FFF2-40B4-BE49-F238E27FC236}">
                  <a16:creationId xmlns:a16="http://schemas.microsoft.com/office/drawing/2014/main" id="{D37261D8-34A7-4B09-80BE-6810CB9E51EC}"/>
                </a:ext>
              </a:extLst>
            </p:cNvPr>
            <p:cNvSpPr txBox="1"/>
            <p:nvPr/>
          </p:nvSpPr>
          <p:spPr>
            <a:xfrm>
              <a:off x="2551706" y="4560313"/>
              <a:ext cx="2357002" cy="1015663"/>
            </a:xfrm>
            <a:prstGeom prst="rect">
              <a:avLst/>
            </a:prstGeom>
            <a:noFill/>
          </p:spPr>
          <p:txBody>
            <a:bodyPr wrap="square" rtlCol="0">
              <a:spAutoFit/>
            </a:bodyPr>
            <a:lstStyle/>
            <a:p>
              <a:pPr algn="r"/>
              <a:r>
                <a:rPr lang="en-US" sz="1200" dirty="0"/>
                <a:t>Our developers know their way around the World's most powerful CMS, they thrive on these platforms. Whether it is a new project or an ongoing project, our developers are here to expand their horizon to size all your needs in one elegant, powerful, responsive website. Our code is based on latest industry best practices.</a:t>
              </a:r>
              <a:r>
                <a:rPr lang="en-US" altLang="ko-KR" sz="1200" dirty="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00CCEA70-8A28-4808-A2EC-753CEC98E41C}"/>
                </a:ext>
              </a:extLst>
            </p:cNvPr>
            <p:cNvSpPr txBox="1"/>
            <p:nvPr/>
          </p:nvSpPr>
          <p:spPr>
            <a:xfrm>
              <a:off x="2551705" y="4283314"/>
              <a:ext cx="2336966" cy="338554"/>
            </a:xfrm>
            <a:prstGeom prst="rect">
              <a:avLst/>
            </a:prstGeom>
            <a:noFill/>
          </p:spPr>
          <p:txBody>
            <a:bodyPr wrap="square" rtlCol="0">
              <a:spAutoFit/>
            </a:bodyPr>
            <a:lstStyle/>
            <a:p>
              <a:pPr algn="r"/>
              <a:r>
                <a:rPr lang="en-US" sz="1600" b="1" dirty="0"/>
                <a:t>Design</a:t>
              </a:r>
            </a:p>
          </p:txBody>
        </p:sp>
      </p:grpSp>
      <p:grpSp>
        <p:nvGrpSpPr>
          <p:cNvPr id="19" name="Group 18">
            <a:extLst>
              <a:ext uri="{FF2B5EF4-FFF2-40B4-BE49-F238E27FC236}">
                <a16:creationId xmlns:a16="http://schemas.microsoft.com/office/drawing/2014/main" id="{8EFD9BAD-46D6-44CC-B001-6C53FBF24B63}"/>
              </a:ext>
            </a:extLst>
          </p:cNvPr>
          <p:cNvGrpSpPr/>
          <p:nvPr/>
        </p:nvGrpSpPr>
        <p:grpSpPr>
          <a:xfrm>
            <a:off x="6982346" y="5042057"/>
            <a:ext cx="5091466" cy="1107996"/>
            <a:chOff x="2551705" y="4283314"/>
            <a:chExt cx="2357003" cy="1107996"/>
          </a:xfrm>
        </p:grpSpPr>
        <p:sp>
          <p:nvSpPr>
            <p:cNvPr id="20" name="TextBox 19">
              <a:extLst>
                <a:ext uri="{FF2B5EF4-FFF2-40B4-BE49-F238E27FC236}">
                  <a16:creationId xmlns:a16="http://schemas.microsoft.com/office/drawing/2014/main" id="{66A84C6E-50D1-41AC-A422-7937EDD181BA}"/>
                </a:ext>
              </a:extLst>
            </p:cNvPr>
            <p:cNvSpPr txBox="1"/>
            <p:nvPr/>
          </p:nvSpPr>
          <p:spPr>
            <a:xfrm>
              <a:off x="2551706" y="4560313"/>
              <a:ext cx="2357002" cy="830997"/>
            </a:xfrm>
            <a:prstGeom prst="rect">
              <a:avLst/>
            </a:prstGeom>
            <a:noFill/>
          </p:spPr>
          <p:txBody>
            <a:bodyPr wrap="square" rtlCol="0">
              <a:spAutoFit/>
            </a:bodyPr>
            <a:lstStyle/>
            <a:p>
              <a:r>
                <a:rPr lang="en-US" sz="1200" dirty="0"/>
                <a:t>Every business is unique, and we like to get started by knowing the little aspects that make your business stand out from the crowd. We research about your business, and the market that you compete in, and we open new opportunities to you to help you expand your business.</a:t>
              </a:r>
              <a:endParaRPr lang="ko-KR" altLang="en-US" sz="10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DCDBA9EA-48B9-4708-8B95-01A8F4B0E0D9}"/>
                </a:ext>
              </a:extLst>
            </p:cNvPr>
            <p:cNvSpPr txBox="1"/>
            <p:nvPr/>
          </p:nvSpPr>
          <p:spPr>
            <a:xfrm>
              <a:off x="2551705" y="4283314"/>
              <a:ext cx="2336966" cy="523220"/>
            </a:xfrm>
            <a:prstGeom prst="rect">
              <a:avLst/>
            </a:prstGeom>
            <a:noFill/>
          </p:spPr>
          <p:txBody>
            <a:bodyPr wrap="square" rtlCol="0">
              <a:spAutoFit/>
            </a:bodyPr>
            <a:lstStyle/>
            <a:p>
              <a:r>
                <a:rPr lang="en-US" sz="1600" b="1" dirty="0"/>
                <a:t>Strategy</a:t>
              </a:r>
            </a:p>
            <a:p>
              <a:endParaRPr lang="ko-KR" altLang="en-US" sz="11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11172000-4DEA-4F85-8BCE-F0965B89D9D2}"/>
              </a:ext>
            </a:extLst>
          </p:cNvPr>
          <p:cNvGrpSpPr/>
          <p:nvPr/>
        </p:nvGrpSpPr>
        <p:grpSpPr>
          <a:xfrm>
            <a:off x="8402838" y="3070759"/>
            <a:ext cx="3789162" cy="1477328"/>
            <a:chOff x="2551705" y="4283314"/>
            <a:chExt cx="2357003" cy="1477328"/>
          </a:xfrm>
        </p:grpSpPr>
        <p:sp>
          <p:nvSpPr>
            <p:cNvPr id="23" name="TextBox 22">
              <a:extLst>
                <a:ext uri="{FF2B5EF4-FFF2-40B4-BE49-F238E27FC236}">
                  <a16:creationId xmlns:a16="http://schemas.microsoft.com/office/drawing/2014/main" id="{A89DF51C-8E93-4453-816B-7E1AD79F113A}"/>
                </a:ext>
              </a:extLst>
            </p:cNvPr>
            <p:cNvSpPr txBox="1"/>
            <p:nvPr/>
          </p:nvSpPr>
          <p:spPr>
            <a:xfrm>
              <a:off x="2551706" y="4560313"/>
              <a:ext cx="2357002" cy="1200329"/>
            </a:xfrm>
            <a:prstGeom prst="rect">
              <a:avLst/>
            </a:prstGeom>
            <a:noFill/>
          </p:spPr>
          <p:txBody>
            <a:bodyPr wrap="square" rtlCol="0">
              <a:spAutoFit/>
            </a:bodyPr>
            <a:lstStyle/>
            <a:p>
              <a:r>
                <a:rPr lang="en-US" sz="1200" dirty="0"/>
                <a:t>Our experts analyze your website content and it's usage, and if something doesn't look, feel, or sound right, our migration services are here to save our clients from all the hassle. We migrate your existing{ website to a new server without a glitch. Because the front end is meant to be (server) error free.</a:t>
              </a:r>
              <a:endParaRPr lang="ko-KR" altLang="en-US" sz="10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144C29B9-5A12-49FF-B3F8-2B5A8874C255}"/>
                </a:ext>
              </a:extLst>
            </p:cNvPr>
            <p:cNvSpPr txBox="1"/>
            <p:nvPr/>
          </p:nvSpPr>
          <p:spPr>
            <a:xfrm>
              <a:off x="2551705" y="4283314"/>
              <a:ext cx="2336966" cy="338554"/>
            </a:xfrm>
            <a:prstGeom prst="rect">
              <a:avLst/>
            </a:prstGeom>
            <a:noFill/>
          </p:spPr>
          <p:txBody>
            <a:bodyPr wrap="square" rtlCol="0">
              <a:spAutoFit/>
            </a:bodyPr>
            <a:lstStyle/>
            <a:p>
              <a:r>
                <a:rPr lang="en-US" sz="1600" b="1" dirty="0"/>
                <a:t>Migrations</a:t>
              </a:r>
            </a:p>
          </p:txBody>
        </p:sp>
      </p:grpSp>
      <p:sp>
        <p:nvSpPr>
          <p:cNvPr id="25" name="Rectangle 16">
            <a:extLst>
              <a:ext uri="{FF2B5EF4-FFF2-40B4-BE49-F238E27FC236}">
                <a16:creationId xmlns:a16="http://schemas.microsoft.com/office/drawing/2014/main" id="{998949D8-74B1-45EE-9E1C-54ECDC6145D6}"/>
              </a:ext>
            </a:extLst>
          </p:cNvPr>
          <p:cNvSpPr/>
          <p:nvPr/>
        </p:nvSpPr>
        <p:spPr>
          <a:xfrm rot="2700000">
            <a:off x="5974019" y="5204757"/>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6" name="Rectangle 9">
            <a:extLst>
              <a:ext uri="{FF2B5EF4-FFF2-40B4-BE49-F238E27FC236}">
                <a16:creationId xmlns:a16="http://schemas.microsoft.com/office/drawing/2014/main" id="{02004F71-CBE5-457E-8354-970E43D8FBE3}"/>
              </a:ext>
            </a:extLst>
          </p:cNvPr>
          <p:cNvSpPr/>
          <p:nvPr/>
        </p:nvSpPr>
        <p:spPr>
          <a:xfrm>
            <a:off x="7548643" y="362857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7" name="Rounded Rectangle 5">
            <a:extLst>
              <a:ext uri="{FF2B5EF4-FFF2-40B4-BE49-F238E27FC236}">
                <a16:creationId xmlns:a16="http://schemas.microsoft.com/office/drawing/2014/main" id="{E424E61E-AA4F-4516-B095-7A60B035BF32}"/>
              </a:ext>
            </a:extLst>
          </p:cNvPr>
          <p:cNvSpPr/>
          <p:nvPr/>
        </p:nvSpPr>
        <p:spPr>
          <a:xfrm flipH="1">
            <a:off x="4282470" y="364786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ounded Rectangle 27">
            <a:extLst>
              <a:ext uri="{FF2B5EF4-FFF2-40B4-BE49-F238E27FC236}">
                <a16:creationId xmlns:a16="http://schemas.microsoft.com/office/drawing/2014/main" id="{5FC731D6-096F-4028-BA53-0C26489BE453}"/>
              </a:ext>
            </a:extLst>
          </p:cNvPr>
          <p:cNvSpPr/>
          <p:nvPr/>
        </p:nvSpPr>
        <p:spPr>
          <a:xfrm>
            <a:off x="5947208" y="200647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4169082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7F0CB-64A9-4876-8727-21BAD3FD7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196094"/>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TM10001115[[fn=Parcel]]</Template>
  <TotalTime>172</TotalTime>
  <Words>778</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Gill Sans MT</vt:lpstr>
      <vt:lpstr>Ink Free</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 Ranjan</dc:creator>
  <cp:lastModifiedBy>Avinash Ranjan</cp:lastModifiedBy>
  <cp:revision>8</cp:revision>
  <dcterms:created xsi:type="dcterms:W3CDTF">2020-02-04T02:17:16Z</dcterms:created>
  <dcterms:modified xsi:type="dcterms:W3CDTF">2020-07-01T10:00:32Z</dcterms:modified>
</cp:coreProperties>
</file>